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16"/>
  </p:notesMasterIdLst>
  <p:sldIdLst>
    <p:sldId id="297" r:id="rId2"/>
    <p:sldId id="306" r:id="rId3"/>
    <p:sldId id="307" r:id="rId4"/>
    <p:sldId id="309" r:id="rId5"/>
    <p:sldId id="317" r:id="rId6"/>
    <p:sldId id="308" r:id="rId7"/>
    <p:sldId id="314" r:id="rId8"/>
    <p:sldId id="318" r:id="rId9"/>
    <p:sldId id="310" r:id="rId10"/>
    <p:sldId id="311" r:id="rId11"/>
    <p:sldId id="319" r:id="rId12"/>
    <p:sldId id="320" r:id="rId13"/>
    <p:sldId id="312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453"/>
    <a:srgbClr val="D2E7A9"/>
    <a:srgbClr val="0989B1"/>
    <a:srgbClr val="C0CF3A"/>
    <a:srgbClr val="8AB833"/>
    <a:srgbClr val="549E39"/>
    <a:srgbClr val="F9F9F9"/>
    <a:srgbClr val="FBF23F"/>
    <a:srgbClr val="D2A000"/>
    <a:srgbClr val="4AB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67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25/05/2015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01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057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25224"/>
            <a:ext cx="7766431" cy="103819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1" y="76029"/>
            <a:ext cx="976469" cy="91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782156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76"/>
            <a:ext cx="9144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330036" y="4447571"/>
            <a:ext cx="6483927" cy="110549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6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Golazo! </a:t>
            </a:r>
          </a:p>
        </p:txBody>
      </p:sp>
      <p:sp>
        <p:nvSpPr>
          <p:cNvPr id="10" name="Left Bracket"/>
          <p:cNvSpPr txBox="1"/>
          <p:nvPr/>
        </p:nvSpPr>
        <p:spPr>
          <a:xfrm>
            <a:off x="3999797" y="4229636"/>
            <a:ext cx="470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532711" y="4229636"/>
            <a:ext cx="470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348739" y="5432457"/>
            <a:ext cx="656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/>
              <a:t>Una nueva forma de gestionar tus torneos</a:t>
            </a:r>
            <a:endParaRPr lang="es-ES" sz="24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38" y="1143185"/>
            <a:ext cx="4321529" cy="2963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70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-0.30955 0.0055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6" y="2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31979 -0.0055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90" y="-2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24" name="Grupo 23"/>
          <p:cNvGrpSpPr/>
          <p:nvPr/>
        </p:nvGrpSpPr>
        <p:grpSpPr>
          <a:xfrm>
            <a:off x="536856" y="1615009"/>
            <a:ext cx="2014519" cy="3558718"/>
            <a:chOff x="536856" y="1615009"/>
            <a:chExt cx="2014519" cy="3558718"/>
          </a:xfrm>
        </p:grpSpPr>
        <p:grpSp>
          <p:nvGrpSpPr>
            <p:cNvPr id="7" name="Grupo 6"/>
            <p:cNvGrpSpPr/>
            <p:nvPr/>
          </p:nvGrpSpPr>
          <p:grpSpPr>
            <a:xfrm>
              <a:off x="536856" y="2581321"/>
              <a:ext cx="2014519" cy="2592406"/>
              <a:chOff x="536856" y="2581321"/>
              <a:chExt cx="2014519" cy="2592406"/>
            </a:xfrm>
          </p:grpSpPr>
          <p:grpSp>
            <p:nvGrpSpPr>
              <p:cNvPr id="3" name="Group 6"/>
              <p:cNvGrpSpPr/>
              <p:nvPr/>
            </p:nvGrpSpPr>
            <p:grpSpPr>
              <a:xfrm>
                <a:off x="536856" y="2581321"/>
                <a:ext cx="2014519" cy="2592406"/>
                <a:chOff x="3006728" y="5626099"/>
                <a:chExt cx="4363989" cy="5791202"/>
              </a:xfrm>
            </p:grpSpPr>
            <p:sp>
              <p:nvSpPr>
                <p:cNvPr id="4" name="Shape 811"/>
                <p:cNvSpPr/>
                <p:nvPr/>
              </p:nvSpPr>
              <p:spPr>
                <a:xfrm>
                  <a:off x="3006728" y="5626099"/>
                  <a:ext cx="4344063" cy="5791202"/>
                </a:xfrm>
                <a:prstGeom prst="roundRect">
                  <a:avLst>
                    <a:gd name="adj" fmla="val 3273"/>
                  </a:avLst>
                </a:prstGeom>
                <a:solidFill>
                  <a:schemeClr val="accent3"/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000"/>
                </a:p>
              </p:txBody>
            </p:sp>
            <p:sp>
              <p:nvSpPr>
                <p:cNvPr id="5" name="Shape 812"/>
                <p:cNvSpPr/>
                <p:nvPr/>
              </p:nvSpPr>
              <p:spPr>
                <a:xfrm>
                  <a:off x="4045532" y="6014885"/>
                  <a:ext cx="2254648" cy="6187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>
                    <a:defRPr sz="4000" spc="79">
                      <a:solidFill>
                        <a:srgbClr val="FFFFFF"/>
                      </a:solidFill>
                      <a:latin typeface="Oswald Regular"/>
                      <a:ea typeface="Oswald Regular"/>
                      <a:cs typeface="Oswald Regular"/>
                      <a:sym typeface="Oswald Regular"/>
                    </a:defRPr>
                  </a:lvl1pPr>
                </a:lstStyle>
                <a:p>
                  <a:pPr lvl="0" algn="ctr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800" dirty="0" smtClean="0">
                      <a:solidFill>
                        <a:schemeClr val="bg1"/>
                      </a:solidFill>
                    </a:rPr>
                    <a:t>Front</a:t>
                  </a:r>
                  <a:r>
                    <a:rPr lang="es-ES" sz="1800" spc="79" dirty="0" smtClean="0">
                      <a:solidFill>
                        <a:schemeClr val="bg1"/>
                      </a:solidFill>
                    </a:rPr>
                    <a:t>-</a:t>
                  </a:r>
                  <a:r>
                    <a:rPr lang="es-ES" sz="1800" spc="79" dirty="0" err="1" smtClean="0">
                      <a:solidFill>
                        <a:schemeClr val="bg1"/>
                      </a:solidFill>
                    </a:rPr>
                    <a:t>end</a:t>
                  </a:r>
                  <a:endParaRPr sz="1800" spc="79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Shape 818"/>
                <p:cNvSpPr/>
                <p:nvPr/>
              </p:nvSpPr>
              <p:spPr>
                <a:xfrm>
                  <a:off x="3009899" y="6959600"/>
                  <a:ext cx="4360818" cy="1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</p:grpSp>
          <p:pic>
            <p:nvPicPr>
              <p:cNvPr id="42" name="Picture 6" descr="http://www.knowledgeshine.com/wp-content/themes/ks/images/logo/mixed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660"/>
              <a:stretch/>
            </p:blipFill>
            <p:spPr bwMode="auto">
              <a:xfrm>
                <a:off x="806692" y="3254910"/>
                <a:ext cx="1308949" cy="785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6" descr="http://www.knowledgeshine.com/wp-content/themes/ks/images/logo/mixed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76"/>
              <a:stretch/>
            </p:blipFill>
            <p:spPr bwMode="auto">
              <a:xfrm>
                <a:off x="582181" y="3908790"/>
                <a:ext cx="1933727" cy="1106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70468" y="1615009"/>
              <a:ext cx="996349" cy="957429"/>
            </a:xfrm>
            <a:prstGeom prst="rect">
              <a:avLst/>
            </a:prstGeom>
          </p:spPr>
        </p:pic>
      </p:grpSp>
      <p:grpSp>
        <p:nvGrpSpPr>
          <p:cNvPr id="19" name="Grupo 18"/>
          <p:cNvGrpSpPr/>
          <p:nvPr/>
        </p:nvGrpSpPr>
        <p:grpSpPr>
          <a:xfrm>
            <a:off x="2574929" y="1812624"/>
            <a:ext cx="2017431" cy="3351369"/>
            <a:chOff x="2577239" y="1822358"/>
            <a:chExt cx="2017431" cy="3351369"/>
          </a:xfrm>
        </p:grpSpPr>
        <p:grpSp>
          <p:nvGrpSpPr>
            <p:cNvPr id="8" name="Grupo 7"/>
            <p:cNvGrpSpPr/>
            <p:nvPr/>
          </p:nvGrpSpPr>
          <p:grpSpPr>
            <a:xfrm>
              <a:off x="2577239" y="2581321"/>
              <a:ext cx="2017431" cy="2592406"/>
              <a:chOff x="2577239" y="2581321"/>
              <a:chExt cx="2017431" cy="2592406"/>
            </a:xfrm>
          </p:grpSpPr>
          <p:grpSp>
            <p:nvGrpSpPr>
              <p:cNvPr id="12" name="Group 15"/>
              <p:cNvGrpSpPr/>
              <p:nvPr/>
            </p:nvGrpSpPr>
            <p:grpSpPr>
              <a:xfrm>
                <a:off x="2577239" y="2581321"/>
                <a:ext cx="2017431" cy="2592406"/>
                <a:chOff x="7658100" y="5626099"/>
                <a:chExt cx="4370298" cy="5791202"/>
              </a:xfrm>
            </p:grpSpPr>
            <p:sp>
              <p:nvSpPr>
                <p:cNvPr id="13" name="Shape 820"/>
                <p:cNvSpPr/>
                <p:nvPr/>
              </p:nvSpPr>
              <p:spPr>
                <a:xfrm>
                  <a:off x="7697036" y="5626099"/>
                  <a:ext cx="4331362" cy="5791202"/>
                </a:xfrm>
                <a:prstGeom prst="roundRect">
                  <a:avLst>
                    <a:gd name="adj" fmla="val 3282"/>
                  </a:avLst>
                </a:prstGeom>
                <a:solidFill>
                  <a:schemeClr val="accent5"/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000"/>
                </a:p>
              </p:txBody>
            </p:sp>
            <p:sp>
              <p:nvSpPr>
                <p:cNvPr id="14" name="Shape 821"/>
                <p:cNvSpPr/>
                <p:nvPr/>
              </p:nvSpPr>
              <p:spPr>
                <a:xfrm>
                  <a:off x="8795244" y="6014885"/>
                  <a:ext cx="2111304" cy="6187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>
                    <a:defRPr sz="4000" spc="79">
                      <a:solidFill>
                        <a:srgbClr val="FFFFFF"/>
                      </a:solidFill>
                      <a:latin typeface="Oswald Regular"/>
                      <a:ea typeface="Oswald Regular"/>
                      <a:cs typeface="Oswald Regular"/>
                      <a:sym typeface="Oswald Regular"/>
                    </a:defRPr>
                  </a:lvl1pPr>
                </a:lstStyle>
                <a:p>
                  <a:pPr lvl="0" algn="ctr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800" dirty="0" smtClean="0">
                      <a:solidFill>
                        <a:schemeClr val="bg1"/>
                      </a:solidFill>
                    </a:rPr>
                    <a:t>Back-</a:t>
                  </a:r>
                  <a:r>
                    <a:rPr lang="es-ES" sz="1800" dirty="0" err="1" smtClean="0">
                      <a:solidFill>
                        <a:schemeClr val="bg1"/>
                      </a:solidFill>
                    </a:rPr>
                    <a:t>end</a:t>
                  </a:r>
                  <a:endParaRPr sz="1800" spc="79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Shape 827"/>
                <p:cNvSpPr/>
                <p:nvPr/>
              </p:nvSpPr>
              <p:spPr>
                <a:xfrm>
                  <a:off x="7658100" y="6934200"/>
                  <a:ext cx="4360817" cy="1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>
                    <a:ln>
                      <a:solidFill>
                        <a:schemeClr val="tx1">
                          <a:lumMod val="95000"/>
                        </a:schemeClr>
                      </a:solidFill>
                    </a:ln>
                  </a:endParaRPr>
                </a:p>
              </p:txBody>
            </p:sp>
          </p:grpSp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9442" y="3479840"/>
                <a:ext cx="792912" cy="7929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0" name="Picture 2" descr="http://thomaslarock.com/wp-content/uploads/2011/12/SQL-Server-2012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4234" y="4201543"/>
                <a:ext cx="909774" cy="747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" descr="http://3.bp.blogspot.com/-I4H3cd6ajoA/TnPMKUuDoWI/AAAAAAAAAE8/mRNgSBUyXFI/s1600/C_Sharp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7615" y="3284003"/>
                <a:ext cx="783011" cy="783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Shape 547"/>
            <p:cNvSpPr/>
            <p:nvPr/>
          </p:nvSpPr>
          <p:spPr>
            <a:xfrm>
              <a:off x="3244940" y="1822358"/>
              <a:ext cx="520240" cy="433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34" y="6152"/>
                  </a:moveTo>
                  <a:cubicBezTo>
                    <a:pt x="11406" y="6502"/>
                    <a:pt x="11552" y="6917"/>
                    <a:pt x="11672" y="7395"/>
                  </a:cubicBezTo>
                  <a:cubicBezTo>
                    <a:pt x="11747" y="7412"/>
                    <a:pt x="11886" y="7434"/>
                    <a:pt x="12089" y="7462"/>
                  </a:cubicBezTo>
                  <a:cubicBezTo>
                    <a:pt x="12291" y="7488"/>
                    <a:pt x="12501" y="7527"/>
                    <a:pt x="12715" y="7578"/>
                  </a:cubicBezTo>
                  <a:cubicBezTo>
                    <a:pt x="12929" y="7626"/>
                    <a:pt x="13120" y="7680"/>
                    <a:pt x="13289" y="7731"/>
                  </a:cubicBezTo>
                  <a:cubicBezTo>
                    <a:pt x="13459" y="7787"/>
                    <a:pt x="13543" y="7849"/>
                    <a:pt x="13543" y="7923"/>
                  </a:cubicBezTo>
                  <a:lnTo>
                    <a:pt x="13543" y="10328"/>
                  </a:lnTo>
                  <a:cubicBezTo>
                    <a:pt x="13543" y="10416"/>
                    <a:pt x="13459" y="10495"/>
                    <a:pt x="13289" y="10549"/>
                  </a:cubicBezTo>
                  <a:cubicBezTo>
                    <a:pt x="13120" y="10611"/>
                    <a:pt x="12929" y="10659"/>
                    <a:pt x="12715" y="10707"/>
                  </a:cubicBezTo>
                  <a:cubicBezTo>
                    <a:pt x="12501" y="10752"/>
                    <a:pt x="12289" y="10783"/>
                    <a:pt x="12077" y="10800"/>
                  </a:cubicBezTo>
                  <a:cubicBezTo>
                    <a:pt x="11867" y="10820"/>
                    <a:pt x="11731" y="10837"/>
                    <a:pt x="11672" y="10857"/>
                  </a:cubicBezTo>
                  <a:cubicBezTo>
                    <a:pt x="11566" y="11243"/>
                    <a:pt x="11430" y="11639"/>
                    <a:pt x="11255" y="12045"/>
                  </a:cubicBezTo>
                  <a:cubicBezTo>
                    <a:pt x="11430" y="12325"/>
                    <a:pt x="11594" y="12596"/>
                    <a:pt x="11757" y="12864"/>
                  </a:cubicBezTo>
                  <a:cubicBezTo>
                    <a:pt x="11919" y="13127"/>
                    <a:pt x="12100" y="13395"/>
                    <a:pt x="12303" y="13655"/>
                  </a:cubicBezTo>
                  <a:lnTo>
                    <a:pt x="12326" y="13787"/>
                  </a:lnTo>
                  <a:cubicBezTo>
                    <a:pt x="12326" y="13841"/>
                    <a:pt x="12249" y="13977"/>
                    <a:pt x="12096" y="14194"/>
                  </a:cubicBezTo>
                  <a:cubicBezTo>
                    <a:pt x="11940" y="14411"/>
                    <a:pt x="11762" y="14637"/>
                    <a:pt x="11559" y="14877"/>
                  </a:cubicBezTo>
                  <a:cubicBezTo>
                    <a:pt x="11357" y="15117"/>
                    <a:pt x="11166" y="15326"/>
                    <a:pt x="10992" y="15513"/>
                  </a:cubicBezTo>
                  <a:cubicBezTo>
                    <a:pt x="10813" y="15696"/>
                    <a:pt x="10702" y="15789"/>
                    <a:pt x="10658" y="15789"/>
                  </a:cubicBezTo>
                  <a:cubicBezTo>
                    <a:pt x="10643" y="15789"/>
                    <a:pt x="10566" y="15727"/>
                    <a:pt x="10427" y="15606"/>
                  </a:cubicBezTo>
                  <a:cubicBezTo>
                    <a:pt x="10288" y="15484"/>
                    <a:pt x="10135" y="15346"/>
                    <a:pt x="9966" y="15188"/>
                  </a:cubicBezTo>
                  <a:cubicBezTo>
                    <a:pt x="9796" y="15030"/>
                    <a:pt x="9638" y="14886"/>
                    <a:pt x="9493" y="14747"/>
                  </a:cubicBezTo>
                  <a:cubicBezTo>
                    <a:pt x="9344" y="14615"/>
                    <a:pt x="9250" y="14524"/>
                    <a:pt x="9205" y="14476"/>
                  </a:cubicBezTo>
                  <a:cubicBezTo>
                    <a:pt x="8866" y="14685"/>
                    <a:pt x="8537" y="14852"/>
                    <a:pt x="8212" y="14979"/>
                  </a:cubicBezTo>
                  <a:cubicBezTo>
                    <a:pt x="8212" y="15069"/>
                    <a:pt x="8200" y="15236"/>
                    <a:pt x="8179" y="15476"/>
                  </a:cubicBezTo>
                  <a:cubicBezTo>
                    <a:pt x="8156" y="15721"/>
                    <a:pt x="8127" y="15976"/>
                    <a:pt x="8090" y="16241"/>
                  </a:cubicBezTo>
                  <a:cubicBezTo>
                    <a:pt x="8052" y="16509"/>
                    <a:pt x="8005" y="16744"/>
                    <a:pt x="7948" y="16944"/>
                  </a:cubicBezTo>
                  <a:cubicBezTo>
                    <a:pt x="7892" y="17148"/>
                    <a:pt x="7833" y="17249"/>
                    <a:pt x="7774" y="17249"/>
                  </a:cubicBezTo>
                  <a:lnTo>
                    <a:pt x="5769" y="17249"/>
                  </a:lnTo>
                  <a:cubicBezTo>
                    <a:pt x="5708" y="17249"/>
                    <a:pt x="5651" y="17147"/>
                    <a:pt x="5595" y="16944"/>
                  </a:cubicBezTo>
                  <a:cubicBezTo>
                    <a:pt x="5538" y="16744"/>
                    <a:pt x="5494" y="16509"/>
                    <a:pt x="5463" y="16241"/>
                  </a:cubicBezTo>
                  <a:cubicBezTo>
                    <a:pt x="5435" y="15976"/>
                    <a:pt x="5406" y="15721"/>
                    <a:pt x="5385" y="15484"/>
                  </a:cubicBezTo>
                  <a:cubicBezTo>
                    <a:pt x="5362" y="15244"/>
                    <a:pt x="5352" y="15078"/>
                    <a:pt x="5352" y="14979"/>
                  </a:cubicBezTo>
                  <a:cubicBezTo>
                    <a:pt x="5013" y="14871"/>
                    <a:pt x="4682" y="14702"/>
                    <a:pt x="4359" y="14476"/>
                  </a:cubicBezTo>
                  <a:cubicBezTo>
                    <a:pt x="4126" y="14685"/>
                    <a:pt x="3895" y="14894"/>
                    <a:pt x="3667" y="15106"/>
                  </a:cubicBezTo>
                  <a:cubicBezTo>
                    <a:pt x="3439" y="15321"/>
                    <a:pt x="3213" y="15535"/>
                    <a:pt x="2996" y="15761"/>
                  </a:cubicBezTo>
                  <a:lnTo>
                    <a:pt x="2883" y="15789"/>
                  </a:lnTo>
                  <a:cubicBezTo>
                    <a:pt x="2855" y="15789"/>
                    <a:pt x="2751" y="15696"/>
                    <a:pt x="2573" y="15513"/>
                  </a:cubicBezTo>
                  <a:cubicBezTo>
                    <a:pt x="2396" y="15326"/>
                    <a:pt x="2212" y="15117"/>
                    <a:pt x="2022" y="14877"/>
                  </a:cubicBezTo>
                  <a:cubicBezTo>
                    <a:pt x="1829" y="14637"/>
                    <a:pt x="1657" y="14411"/>
                    <a:pt x="1504" y="14194"/>
                  </a:cubicBezTo>
                  <a:cubicBezTo>
                    <a:pt x="1349" y="13977"/>
                    <a:pt x="1273" y="13841"/>
                    <a:pt x="1273" y="13787"/>
                  </a:cubicBezTo>
                  <a:cubicBezTo>
                    <a:pt x="1273" y="13771"/>
                    <a:pt x="1320" y="13677"/>
                    <a:pt x="1419" y="13511"/>
                  </a:cubicBezTo>
                  <a:cubicBezTo>
                    <a:pt x="1516" y="13347"/>
                    <a:pt x="1629" y="13163"/>
                    <a:pt x="1751" y="12971"/>
                  </a:cubicBezTo>
                  <a:cubicBezTo>
                    <a:pt x="1876" y="12777"/>
                    <a:pt x="1991" y="12590"/>
                    <a:pt x="2100" y="12415"/>
                  </a:cubicBezTo>
                  <a:cubicBezTo>
                    <a:pt x="2210" y="12240"/>
                    <a:pt x="2278" y="12127"/>
                    <a:pt x="2309" y="12071"/>
                  </a:cubicBezTo>
                  <a:cubicBezTo>
                    <a:pt x="2135" y="11687"/>
                    <a:pt x="1989" y="11260"/>
                    <a:pt x="1869" y="10800"/>
                  </a:cubicBezTo>
                  <a:cubicBezTo>
                    <a:pt x="1794" y="10783"/>
                    <a:pt x="1655" y="10761"/>
                    <a:pt x="1452" y="10732"/>
                  </a:cubicBezTo>
                  <a:cubicBezTo>
                    <a:pt x="1250" y="10707"/>
                    <a:pt x="1043" y="10676"/>
                    <a:pt x="826" y="10639"/>
                  </a:cubicBezTo>
                  <a:cubicBezTo>
                    <a:pt x="612" y="10602"/>
                    <a:pt x="421" y="10554"/>
                    <a:pt x="252" y="10498"/>
                  </a:cubicBezTo>
                  <a:cubicBezTo>
                    <a:pt x="82" y="10439"/>
                    <a:pt x="0" y="10374"/>
                    <a:pt x="0" y="10300"/>
                  </a:cubicBezTo>
                  <a:lnTo>
                    <a:pt x="0" y="7869"/>
                  </a:lnTo>
                  <a:cubicBezTo>
                    <a:pt x="0" y="7798"/>
                    <a:pt x="82" y="7725"/>
                    <a:pt x="252" y="7660"/>
                  </a:cubicBezTo>
                  <a:cubicBezTo>
                    <a:pt x="421" y="7590"/>
                    <a:pt x="617" y="7539"/>
                    <a:pt x="838" y="7502"/>
                  </a:cubicBezTo>
                  <a:cubicBezTo>
                    <a:pt x="1059" y="7468"/>
                    <a:pt x="1273" y="7434"/>
                    <a:pt x="1476" y="7409"/>
                  </a:cubicBezTo>
                  <a:cubicBezTo>
                    <a:pt x="1678" y="7380"/>
                    <a:pt x="1817" y="7366"/>
                    <a:pt x="1892" y="7366"/>
                  </a:cubicBezTo>
                  <a:cubicBezTo>
                    <a:pt x="1982" y="6926"/>
                    <a:pt x="2121" y="6531"/>
                    <a:pt x="2309" y="6178"/>
                  </a:cubicBezTo>
                  <a:cubicBezTo>
                    <a:pt x="2135" y="5901"/>
                    <a:pt x="1965" y="5621"/>
                    <a:pt x="1796" y="5347"/>
                  </a:cubicBezTo>
                  <a:cubicBezTo>
                    <a:pt x="1629" y="5074"/>
                    <a:pt x="1452" y="4803"/>
                    <a:pt x="1273" y="4543"/>
                  </a:cubicBezTo>
                  <a:lnTo>
                    <a:pt x="1229" y="4407"/>
                  </a:lnTo>
                  <a:cubicBezTo>
                    <a:pt x="1229" y="4354"/>
                    <a:pt x="1304" y="4221"/>
                    <a:pt x="1457" y="4009"/>
                  </a:cubicBezTo>
                  <a:cubicBezTo>
                    <a:pt x="1612" y="3797"/>
                    <a:pt x="1789" y="3574"/>
                    <a:pt x="1987" y="3334"/>
                  </a:cubicBezTo>
                  <a:cubicBezTo>
                    <a:pt x="2187" y="3094"/>
                    <a:pt x="2375" y="2883"/>
                    <a:pt x="2551" y="2696"/>
                  </a:cubicBezTo>
                  <a:cubicBezTo>
                    <a:pt x="2728" y="2515"/>
                    <a:pt x="2839" y="2419"/>
                    <a:pt x="2883" y="2419"/>
                  </a:cubicBezTo>
                  <a:cubicBezTo>
                    <a:pt x="2900" y="2419"/>
                    <a:pt x="2975" y="2479"/>
                    <a:pt x="3114" y="2597"/>
                  </a:cubicBezTo>
                  <a:cubicBezTo>
                    <a:pt x="3253" y="2713"/>
                    <a:pt x="3408" y="2851"/>
                    <a:pt x="3578" y="3007"/>
                  </a:cubicBezTo>
                  <a:cubicBezTo>
                    <a:pt x="3745" y="3165"/>
                    <a:pt x="3907" y="3320"/>
                    <a:pt x="4060" y="3470"/>
                  </a:cubicBezTo>
                  <a:cubicBezTo>
                    <a:pt x="4215" y="3617"/>
                    <a:pt x="4307" y="3707"/>
                    <a:pt x="4336" y="3744"/>
                  </a:cubicBezTo>
                  <a:cubicBezTo>
                    <a:pt x="4660" y="3518"/>
                    <a:pt x="4999" y="3354"/>
                    <a:pt x="5352" y="3244"/>
                  </a:cubicBezTo>
                  <a:cubicBezTo>
                    <a:pt x="5352" y="3173"/>
                    <a:pt x="5362" y="3004"/>
                    <a:pt x="5385" y="2747"/>
                  </a:cubicBezTo>
                  <a:cubicBezTo>
                    <a:pt x="5406" y="2484"/>
                    <a:pt x="5435" y="2225"/>
                    <a:pt x="5463" y="1968"/>
                  </a:cubicBezTo>
                  <a:cubicBezTo>
                    <a:pt x="5494" y="1708"/>
                    <a:pt x="5534" y="1476"/>
                    <a:pt x="5583" y="1264"/>
                  </a:cubicBezTo>
                  <a:cubicBezTo>
                    <a:pt x="5630" y="1053"/>
                    <a:pt x="5694" y="948"/>
                    <a:pt x="5769" y="948"/>
                  </a:cubicBezTo>
                  <a:lnTo>
                    <a:pt x="7774" y="948"/>
                  </a:lnTo>
                  <a:cubicBezTo>
                    <a:pt x="7833" y="948"/>
                    <a:pt x="7892" y="1053"/>
                    <a:pt x="7948" y="1264"/>
                  </a:cubicBezTo>
                  <a:cubicBezTo>
                    <a:pt x="8005" y="1476"/>
                    <a:pt x="8047" y="1708"/>
                    <a:pt x="8078" y="1968"/>
                  </a:cubicBezTo>
                  <a:cubicBezTo>
                    <a:pt x="8109" y="2225"/>
                    <a:pt x="8134" y="2484"/>
                    <a:pt x="8156" y="2747"/>
                  </a:cubicBezTo>
                  <a:cubicBezTo>
                    <a:pt x="8179" y="3004"/>
                    <a:pt x="8198" y="3173"/>
                    <a:pt x="8212" y="3244"/>
                  </a:cubicBezTo>
                  <a:cubicBezTo>
                    <a:pt x="8551" y="3354"/>
                    <a:pt x="8873" y="3512"/>
                    <a:pt x="9182" y="3715"/>
                  </a:cubicBezTo>
                  <a:cubicBezTo>
                    <a:pt x="9415" y="3512"/>
                    <a:pt x="9650" y="3306"/>
                    <a:pt x="9886" y="3106"/>
                  </a:cubicBezTo>
                  <a:cubicBezTo>
                    <a:pt x="10123" y="2899"/>
                    <a:pt x="10352" y="2691"/>
                    <a:pt x="10568" y="2476"/>
                  </a:cubicBezTo>
                  <a:lnTo>
                    <a:pt x="10658" y="2419"/>
                  </a:lnTo>
                  <a:cubicBezTo>
                    <a:pt x="10688" y="2419"/>
                    <a:pt x="10792" y="2518"/>
                    <a:pt x="10968" y="2710"/>
                  </a:cubicBezTo>
                  <a:cubicBezTo>
                    <a:pt x="11145" y="2905"/>
                    <a:pt x="11331" y="3117"/>
                    <a:pt x="11526" y="3348"/>
                  </a:cubicBezTo>
                  <a:cubicBezTo>
                    <a:pt x="11721" y="3577"/>
                    <a:pt x="11900" y="3797"/>
                    <a:pt x="12060" y="4009"/>
                  </a:cubicBezTo>
                  <a:cubicBezTo>
                    <a:pt x="12223" y="4221"/>
                    <a:pt x="12303" y="4354"/>
                    <a:pt x="12303" y="4407"/>
                  </a:cubicBezTo>
                  <a:cubicBezTo>
                    <a:pt x="12303" y="4444"/>
                    <a:pt x="12253" y="4543"/>
                    <a:pt x="12152" y="4712"/>
                  </a:cubicBezTo>
                  <a:cubicBezTo>
                    <a:pt x="12049" y="4879"/>
                    <a:pt x="11936" y="5057"/>
                    <a:pt x="11813" y="5251"/>
                  </a:cubicBezTo>
                  <a:cubicBezTo>
                    <a:pt x="11689" y="5446"/>
                    <a:pt x="11568" y="5630"/>
                    <a:pt x="11453" y="5808"/>
                  </a:cubicBezTo>
                  <a:cubicBezTo>
                    <a:pt x="11335" y="5983"/>
                    <a:pt x="11260" y="6096"/>
                    <a:pt x="11234" y="6152"/>
                  </a:cubicBezTo>
                  <a:moveTo>
                    <a:pt x="6781" y="11545"/>
                  </a:moveTo>
                  <a:cubicBezTo>
                    <a:pt x="7061" y="11545"/>
                    <a:pt x="7322" y="11480"/>
                    <a:pt x="7570" y="11356"/>
                  </a:cubicBezTo>
                  <a:cubicBezTo>
                    <a:pt x="7819" y="11229"/>
                    <a:pt x="8036" y="11057"/>
                    <a:pt x="8219" y="10837"/>
                  </a:cubicBezTo>
                  <a:cubicBezTo>
                    <a:pt x="8403" y="10616"/>
                    <a:pt x="8546" y="10357"/>
                    <a:pt x="8652" y="10060"/>
                  </a:cubicBezTo>
                  <a:cubicBezTo>
                    <a:pt x="8758" y="9761"/>
                    <a:pt x="8810" y="9447"/>
                    <a:pt x="8810" y="9111"/>
                  </a:cubicBezTo>
                  <a:cubicBezTo>
                    <a:pt x="8810" y="8778"/>
                    <a:pt x="8758" y="8459"/>
                    <a:pt x="8652" y="8160"/>
                  </a:cubicBezTo>
                  <a:cubicBezTo>
                    <a:pt x="8546" y="7858"/>
                    <a:pt x="8403" y="7592"/>
                    <a:pt x="8219" y="7372"/>
                  </a:cubicBezTo>
                  <a:cubicBezTo>
                    <a:pt x="8036" y="7152"/>
                    <a:pt x="7819" y="6980"/>
                    <a:pt x="7570" y="6847"/>
                  </a:cubicBezTo>
                  <a:cubicBezTo>
                    <a:pt x="7322" y="6717"/>
                    <a:pt x="7061" y="6649"/>
                    <a:pt x="6781" y="6649"/>
                  </a:cubicBezTo>
                  <a:cubicBezTo>
                    <a:pt x="6211" y="6649"/>
                    <a:pt x="5727" y="6889"/>
                    <a:pt x="5329" y="7367"/>
                  </a:cubicBezTo>
                  <a:cubicBezTo>
                    <a:pt x="4931" y="7844"/>
                    <a:pt x="4731" y="8425"/>
                    <a:pt x="4731" y="9111"/>
                  </a:cubicBezTo>
                  <a:cubicBezTo>
                    <a:pt x="4731" y="9447"/>
                    <a:pt x="4785" y="9761"/>
                    <a:pt x="4896" y="10060"/>
                  </a:cubicBezTo>
                  <a:cubicBezTo>
                    <a:pt x="5004" y="10357"/>
                    <a:pt x="5150" y="10616"/>
                    <a:pt x="5334" y="10837"/>
                  </a:cubicBezTo>
                  <a:cubicBezTo>
                    <a:pt x="5517" y="11057"/>
                    <a:pt x="5736" y="11229"/>
                    <a:pt x="5988" y="11356"/>
                  </a:cubicBezTo>
                  <a:cubicBezTo>
                    <a:pt x="6240" y="11480"/>
                    <a:pt x="6501" y="11545"/>
                    <a:pt x="6781" y="11545"/>
                  </a:cubicBezTo>
                  <a:moveTo>
                    <a:pt x="20496" y="16952"/>
                  </a:moveTo>
                  <a:cubicBezTo>
                    <a:pt x="20428" y="17294"/>
                    <a:pt x="20341" y="17613"/>
                    <a:pt x="20235" y="17913"/>
                  </a:cubicBezTo>
                  <a:cubicBezTo>
                    <a:pt x="20251" y="17963"/>
                    <a:pt x="20294" y="18051"/>
                    <a:pt x="20364" y="18161"/>
                  </a:cubicBezTo>
                  <a:cubicBezTo>
                    <a:pt x="20437" y="18274"/>
                    <a:pt x="20508" y="18398"/>
                    <a:pt x="20574" y="18528"/>
                  </a:cubicBezTo>
                  <a:cubicBezTo>
                    <a:pt x="20642" y="18655"/>
                    <a:pt x="20701" y="18779"/>
                    <a:pt x="20755" y="18898"/>
                  </a:cubicBezTo>
                  <a:cubicBezTo>
                    <a:pt x="20807" y="19014"/>
                    <a:pt x="20833" y="19098"/>
                    <a:pt x="20833" y="19141"/>
                  </a:cubicBezTo>
                  <a:cubicBezTo>
                    <a:pt x="20833" y="19177"/>
                    <a:pt x="20762" y="19282"/>
                    <a:pt x="20626" y="19460"/>
                  </a:cubicBezTo>
                  <a:cubicBezTo>
                    <a:pt x="20487" y="19635"/>
                    <a:pt x="20324" y="19821"/>
                    <a:pt x="20141" y="20013"/>
                  </a:cubicBezTo>
                  <a:cubicBezTo>
                    <a:pt x="19957" y="20205"/>
                    <a:pt x="19778" y="20389"/>
                    <a:pt x="19611" y="20558"/>
                  </a:cubicBezTo>
                  <a:cubicBezTo>
                    <a:pt x="19442" y="20730"/>
                    <a:pt x="19333" y="20849"/>
                    <a:pt x="19289" y="20911"/>
                  </a:cubicBezTo>
                  <a:lnTo>
                    <a:pt x="19199" y="20968"/>
                  </a:lnTo>
                  <a:cubicBezTo>
                    <a:pt x="19169" y="20968"/>
                    <a:pt x="19107" y="20928"/>
                    <a:pt x="19013" y="20852"/>
                  </a:cubicBezTo>
                  <a:cubicBezTo>
                    <a:pt x="18919" y="20773"/>
                    <a:pt x="18823" y="20685"/>
                    <a:pt x="18726" y="20586"/>
                  </a:cubicBezTo>
                  <a:cubicBezTo>
                    <a:pt x="18630" y="20488"/>
                    <a:pt x="18533" y="20392"/>
                    <a:pt x="18439" y="20295"/>
                  </a:cubicBezTo>
                  <a:cubicBezTo>
                    <a:pt x="18345" y="20199"/>
                    <a:pt x="18284" y="20137"/>
                    <a:pt x="18253" y="20101"/>
                  </a:cubicBezTo>
                  <a:cubicBezTo>
                    <a:pt x="17975" y="20208"/>
                    <a:pt x="17681" y="20295"/>
                    <a:pt x="17373" y="20358"/>
                  </a:cubicBezTo>
                  <a:cubicBezTo>
                    <a:pt x="17359" y="20411"/>
                    <a:pt x="17323" y="20510"/>
                    <a:pt x="17274" y="20649"/>
                  </a:cubicBezTo>
                  <a:cubicBezTo>
                    <a:pt x="17220" y="20787"/>
                    <a:pt x="17161" y="20925"/>
                    <a:pt x="17097" y="21061"/>
                  </a:cubicBezTo>
                  <a:cubicBezTo>
                    <a:pt x="17034" y="21196"/>
                    <a:pt x="16973" y="21320"/>
                    <a:pt x="16911" y="21431"/>
                  </a:cubicBezTo>
                  <a:cubicBezTo>
                    <a:pt x="16853" y="21546"/>
                    <a:pt x="16798" y="21600"/>
                    <a:pt x="16754" y="21600"/>
                  </a:cubicBezTo>
                  <a:cubicBezTo>
                    <a:pt x="16709" y="21600"/>
                    <a:pt x="16577" y="21569"/>
                    <a:pt x="16361" y="21498"/>
                  </a:cubicBezTo>
                  <a:cubicBezTo>
                    <a:pt x="16142" y="21431"/>
                    <a:pt x="15906" y="21349"/>
                    <a:pt x="15655" y="21247"/>
                  </a:cubicBezTo>
                  <a:cubicBezTo>
                    <a:pt x="15405" y="21148"/>
                    <a:pt x="15179" y="21044"/>
                    <a:pt x="14979" y="20931"/>
                  </a:cubicBezTo>
                  <a:cubicBezTo>
                    <a:pt x="14779" y="20818"/>
                    <a:pt x="14680" y="20719"/>
                    <a:pt x="14680" y="20629"/>
                  </a:cubicBezTo>
                  <a:cubicBezTo>
                    <a:pt x="14680" y="20420"/>
                    <a:pt x="14699" y="20205"/>
                    <a:pt x="14737" y="19985"/>
                  </a:cubicBezTo>
                  <a:cubicBezTo>
                    <a:pt x="14774" y="19765"/>
                    <a:pt x="14810" y="19556"/>
                    <a:pt x="14838" y="19355"/>
                  </a:cubicBezTo>
                  <a:cubicBezTo>
                    <a:pt x="14718" y="19248"/>
                    <a:pt x="14612" y="19129"/>
                    <a:pt x="14518" y="18999"/>
                  </a:cubicBezTo>
                  <a:cubicBezTo>
                    <a:pt x="14424" y="18870"/>
                    <a:pt x="14339" y="18731"/>
                    <a:pt x="14264" y="18587"/>
                  </a:cubicBezTo>
                  <a:cubicBezTo>
                    <a:pt x="14092" y="18607"/>
                    <a:pt x="13920" y="18618"/>
                    <a:pt x="13750" y="18630"/>
                  </a:cubicBezTo>
                  <a:cubicBezTo>
                    <a:pt x="13583" y="18638"/>
                    <a:pt x="13414" y="18641"/>
                    <a:pt x="13251" y="18641"/>
                  </a:cubicBezTo>
                  <a:lnTo>
                    <a:pt x="13087" y="18641"/>
                  </a:lnTo>
                  <a:cubicBezTo>
                    <a:pt x="13037" y="18641"/>
                    <a:pt x="13007" y="18590"/>
                    <a:pt x="12990" y="18491"/>
                  </a:cubicBezTo>
                  <a:cubicBezTo>
                    <a:pt x="12976" y="18418"/>
                    <a:pt x="12945" y="18260"/>
                    <a:pt x="12901" y="18011"/>
                  </a:cubicBezTo>
                  <a:cubicBezTo>
                    <a:pt x="12856" y="17763"/>
                    <a:pt x="12804" y="17503"/>
                    <a:pt x="12748" y="17229"/>
                  </a:cubicBezTo>
                  <a:cubicBezTo>
                    <a:pt x="12691" y="16953"/>
                    <a:pt x="12644" y="16704"/>
                    <a:pt x="12609" y="16478"/>
                  </a:cubicBezTo>
                  <a:cubicBezTo>
                    <a:pt x="12569" y="16252"/>
                    <a:pt x="12552" y="16123"/>
                    <a:pt x="12552" y="16086"/>
                  </a:cubicBezTo>
                  <a:cubicBezTo>
                    <a:pt x="12552" y="16032"/>
                    <a:pt x="12602" y="15973"/>
                    <a:pt x="12703" y="15911"/>
                  </a:cubicBezTo>
                  <a:cubicBezTo>
                    <a:pt x="12804" y="15849"/>
                    <a:pt x="12922" y="15784"/>
                    <a:pt x="13054" y="15713"/>
                  </a:cubicBezTo>
                  <a:cubicBezTo>
                    <a:pt x="13183" y="15645"/>
                    <a:pt x="13310" y="15592"/>
                    <a:pt x="13430" y="15546"/>
                  </a:cubicBezTo>
                  <a:cubicBezTo>
                    <a:pt x="13550" y="15501"/>
                    <a:pt x="13633" y="15470"/>
                    <a:pt x="13677" y="15453"/>
                  </a:cubicBezTo>
                  <a:cubicBezTo>
                    <a:pt x="13708" y="15241"/>
                    <a:pt x="13743" y="15069"/>
                    <a:pt x="13786" y="14922"/>
                  </a:cubicBezTo>
                  <a:cubicBezTo>
                    <a:pt x="13826" y="14778"/>
                    <a:pt x="13885" y="14615"/>
                    <a:pt x="13960" y="14423"/>
                  </a:cubicBezTo>
                  <a:cubicBezTo>
                    <a:pt x="13929" y="14389"/>
                    <a:pt x="13882" y="14310"/>
                    <a:pt x="13814" y="14194"/>
                  </a:cubicBezTo>
                  <a:cubicBezTo>
                    <a:pt x="13746" y="14075"/>
                    <a:pt x="13677" y="13951"/>
                    <a:pt x="13604" y="13824"/>
                  </a:cubicBezTo>
                  <a:cubicBezTo>
                    <a:pt x="13534" y="13694"/>
                    <a:pt x="13470" y="13567"/>
                    <a:pt x="13419" y="13446"/>
                  </a:cubicBezTo>
                  <a:cubicBezTo>
                    <a:pt x="13367" y="13325"/>
                    <a:pt x="13341" y="13243"/>
                    <a:pt x="13341" y="13209"/>
                  </a:cubicBezTo>
                  <a:cubicBezTo>
                    <a:pt x="13341" y="13172"/>
                    <a:pt x="13409" y="13065"/>
                    <a:pt x="13548" y="12887"/>
                  </a:cubicBezTo>
                  <a:cubicBezTo>
                    <a:pt x="13687" y="12715"/>
                    <a:pt x="13849" y="12531"/>
                    <a:pt x="14033" y="12336"/>
                  </a:cubicBezTo>
                  <a:cubicBezTo>
                    <a:pt x="14216" y="12144"/>
                    <a:pt x="14393" y="11961"/>
                    <a:pt x="14562" y="11797"/>
                  </a:cubicBezTo>
                  <a:cubicBezTo>
                    <a:pt x="14732" y="11628"/>
                    <a:pt x="14838" y="11517"/>
                    <a:pt x="14883" y="11467"/>
                  </a:cubicBezTo>
                  <a:lnTo>
                    <a:pt x="14974" y="11410"/>
                  </a:lnTo>
                  <a:cubicBezTo>
                    <a:pt x="15005" y="11410"/>
                    <a:pt x="15066" y="11450"/>
                    <a:pt x="15160" y="11526"/>
                  </a:cubicBezTo>
                  <a:cubicBezTo>
                    <a:pt x="15254" y="11599"/>
                    <a:pt x="15349" y="11690"/>
                    <a:pt x="15447" y="11789"/>
                  </a:cubicBezTo>
                  <a:cubicBezTo>
                    <a:pt x="15544" y="11887"/>
                    <a:pt x="15640" y="11983"/>
                    <a:pt x="15735" y="12076"/>
                  </a:cubicBezTo>
                  <a:cubicBezTo>
                    <a:pt x="15829" y="12175"/>
                    <a:pt x="15890" y="12237"/>
                    <a:pt x="15920" y="12277"/>
                  </a:cubicBezTo>
                  <a:cubicBezTo>
                    <a:pt x="16184" y="12167"/>
                    <a:pt x="16469" y="12082"/>
                    <a:pt x="16777" y="12017"/>
                  </a:cubicBezTo>
                  <a:cubicBezTo>
                    <a:pt x="16791" y="11964"/>
                    <a:pt x="16827" y="11868"/>
                    <a:pt x="16878" y="11726"/>
                  </a:cubicBezTo>
                  <a:cubicBezTo>
                    <a:pt x="16930" y="11588"/>
                    <a:pt x="16991" y="11450"/>
                    <a:pt x="17064" y="11317"/>
                  </a:cubicBezTo>
                  <a:cubicBezTo>
                    <a:pt x="17135" y="11178"/>
                    <a:pt x="17201" y="11057"/>
                    <a:pt x="17262" y="10941"/>
                  </a:cubicBezTo>
                  <a:cubicBezTo>
                    <a:pt x="17321" y="10831"/>
                    <a:pt x="17373" y="10775"/>
                    <a:pt x="17420" y="10775"/>
                  </a:cubicBezTo>
                  <a:cubicBezTo>
                    <a:pt x="17448" y="10775"/>
                    <a:pt x="17575" y="10806"/>
                    <a:pt x="17803" y="10871"/>
                  </a:cubicBezTo>
                  <a:cubicBezTo>
                    <a:pt x="18027" y="10930"/>
                    <a:pt x="18265" y="11015"/>
                    <a:pt x="18517" y="11119"/>
                  </a:cubicBezTo>
                  <a:cubicBezTo>
                    <a:pt x="18768" y="11224"/>
                    <a:pt x="18997" y="11328"/>
                    <a:pt x="19199" y="11438"/>
                  </a:cubicBezTo>
                  <a:cubicBezTo>
                    <a:pt x="19402" y="11546"/>
                    <a:pt x="19503" y="11647"/>
                    <a:pt x="19503" y="11746"/>
                  </a:cubicBezTo>
                  <a:cubicBezTo>
                    <a:pt x="19503" y="11955"/>
                    <a:pt x="19482" y="12167"/>
                    <a:pt x="19442" y="12384"/>
                  </a:cubicBezTo>
                  <a:cubicBezTo>
                    <a:pt x="19399" y="12599"/>
                    <a:pt x="19364" y="12810"/>
                    <a:pt x="19333" y="13017"/>
                  </a:cubicBezTo>
                  <a:cubicBezTo>
                    <a:pt x="19453" y="13124"/>
                    <a:pt x="19562" y="13245"/>
                    <a:pt x="19656" y="13375"/>
                  </a:cubicBezTo>
                  <a:cubicBezTo>
                    <a:pt x="19750" y="13505"/>
                    <a:pt x="19835" y="13643"/>
                    <a:pt x="19910" y="13787"/>
                  </a:cubicBezTo>
                  <a:cubicBezTo>
                    <a:pt x="20096" y="13771"/>
                    <a:pt x="20282" y="13756"/>
                    <a:pt x="20466" y="13748"/>
                  </a:cubicBezTo>
                  <a:cubicBezTo>
                    <a:pt x="20651" y="13737"/>
                    <a:pt x="20830" y="13734"/>
                    <a:pt x="21002" y="13734"/>
                  </a:cubicBezTo>
                  <a:cubicBezTo>
                    <a:pt x="21061" y="13734"/>
                    <a:pt x="21129" y="13852"/>
                    <a:pt x="21205" y="14092"/>
                  </a:cubicBezTo>
                  <a:cubicBezTo>
                    <a:pt x="21280" y="14333"/>
                    <a:pt x="21346" y="14604"/>
                    <a:pt x="21402" y="14911"/>
                  </a:cubicBezTo>
                  <a:cubicBezTo>
                    <a:pt x="21459" y="15216"/>
                    <a:pt x="21506" y="15507"/>
                    <a:pt x="21544" y="15784"/>
                  </a:cubicBezTo>
                  <a:cubicBezTo>
                    <a:pt x="21581" y="16058"/>
                    <a:pt x="21600" y="16236"/>
                    <a:pt x="21600" y="16315"/>
                  </a:cubicBezTo>
                  <a:cubicBezTo>
                    <a:pt x="21600" y="16371"/>
                    <a:pt x="21548" y="16427"/>
                    <a:pt x="21447" y="16492"/>
                  </a:cubicBezTo>
                  <a:cubicBezTo>
                    <a:pt x="21346" y="16554"/>
                    <a:pt x="21235" y="16614"/>
                    <a:pt x="21115" y="16665"/>
                  </a:cubicBezTo>
                  <a:cubicBezTo>
                    <a:pt x="20995" y="16721"/>
                    <a:pt x="20873" y="16777"/>
                    <a:pt x="20748" y="16837"/>
                  </a:cubicBezTo>
                  <a:cubicBezTo>
                    <a:pt x="20623" y="16893"/>
                    <a:pt x="20541" y="16933"/>
                    <a:pt x="20496" y="16952"/>
                  </a:cubicBezTo>
                  <a:moveTo>
                    <a:pt x="20515" y="6070"/>
                  </a:moveTo>
                  <a:cubicBezTo>
                    <a:pt x="20416" y="6395"/>
                    <a:pt x="20301" y="6678"/>
                    <a:pt x="20164" y="6920"/>
                  </a:cubicBezTo>
                  <a:cubicBezTo>
                    <a:pt x="20181" y="6960"/>
                    <a:pt x="20211" y="7030"/>
                    <a:pt x="20256" y="7143"/>
                  </a:cubicBezTo>
                  <a:cubicBezTo>
                    <a:pt x="20301" y="7256"/>
                    <a:pt x="20353" y="7378"/>
                    <a:pt x="20409" y="7510"/>
                  </a:cubicBezTo>
                  <a:cubicBezTo>
                    <a:pt x="20463" y="7640"/>
                    <a:pt x="20510" y="7759"/>
                    <a:pt x="20550" y="7869"/>
                  </a:cubicBezTo>
                  <a:cubicBezTo>
                    <a:pt x="20586" y="7974"/>
                    <a:pt x="20604" y="8041"/>
                    <a:pt x="20604" y="8058"/>
                  </a:cubicBezTo>
                  <a:cubicBezTo>
                    <a:pt x="20604" y="8112"/>
                    <a:pt x="20520" y="8216"/>
                    <a:pt x="20353" y="8375"/>
                  </a:cubicBezTo>
                  <a:cubicBezTo>
                    <a:pt x="20183" y="8533"/>
                    <a:pt x="19995" y="8696"/>
                    <a:pt x="19788" y="8863"/>
                  </a:cubicBezTo>
                  <a:cubicBezTo>
                    <a:pt x="19581" y="9027"/>
                    <a:pt x="19388" y="9176"/>
                    <a:pt x="19209" y="9309"/>
                  </a:cubicBezTo>
                  <a:cubicBezTo>
                    <a:pt x="19027" y="9439"/>
                    <a:pt x="18931" y="9501"/>
                    <a:pt x="18914" y="9501"/>
                  </a:cubicBezTo>
                  <a:cubicBezTo>
                    <a:pt x="18886" y="9501"/>
                    <a:pt x="18832" y="9462"/>
                    <a:pt x="18757" y="9374"/>
                  </a:cubicBezTo>
                  <a:cubicBezTo>
                    <a:pt x="18684" y="9289"/>
                    <a:pt x="18601" y="9193"/>
                    <a:pt x="18514" y="9083"/>
                  </a:cubicBezTo>
                  <a:cubicBezTo>
                    <a:pt x="18430" y="8979"/>
                    <a:pt x="18352" y="8871"/>
                    <a:pt x="18284" y="8767"/>
                  </a:cubicBezTo>
                  <a:cubicBezTo>
                    <a:pt x="18215" y="8663"/>
                    <a:pt x="18168" y="8592"/>
                    <a:pt x="18138" y="8558"/>
                  </a:cubicBezTo>
                  <a:cubicBezTo>
                    <a:pt x="18032" y="8592"/>
                    <a:pt x="17926" y="8620"/>
                    <a:pt x="17815" y="8640"/>
                  </a:cubicBezTo>
                  <a:cubicBezTo>
                    <a:pt x="17707" y="8657"/>
                    <a:pt x="17596" y="8657"/>
                    <a:pt x="17483" y="8640"/>
                  </a:cubicBezTo>
                  <a:lnTo>
                    <a:pt x="17326" y="8640"/>
                  </a:lnTo>
                  <a:cubicBezTo>
                    <a:pt x="17297" y="8674"/>
                    <a:pt x="17250" y="8750"/>
                    <a:pt x="17192" y="8863"/>
                  </a:cubicBezTo>
                  <a:cubicBezTo>
                    <a:pt x="17130" y="8973"/>
                    <a:pt x="17067" y="9092"/>
                    <a:pt x="16994" y="9213"/>
                  </a:cubicBezTo>
                  <a:cubicBezTo>
                    <a:pt x="16923" y="9335"/>
                    <a:pt x="16853" y="9442"/>
                    <a:pt x="16784" y="9529"/>
                  </a:cubicBezTo>
                  <a:cubicBezTo>
                    <a:pt x="16718" y="9620"/>
                    <a:pt x="16669" y="9668"/>
                    <a:pt x="16638" y="9668"/>
                  </a:cubicBezTo>
                  <a:cubicBezTo>
                    <a:pt x="16610" y="9668"/>
                    <a:pt x="16495" y="9617"/>
                    <a:pt x="16302" y="9518"/>
                  </a:cubicBezTo>
                  <a:cubicBezTo>
                    <a:pt x="16106" y="9419"/>
                    <a:pt x="15902" y="9304"/>
                    <a:pt x="15687" y="9171"/>
                  </a:cubicBezTo>
                  <a:cubicBezTo>
                    <a:pt x="15473" y="9041"/>
                    <a:pt x="15278" y="8911"/>
                    <a:pt x="15101" y="8778"/>
                  </a:cubicBezTo>
                  <a:cubicBezTo>
                    <a:pt x="14925" y="8649"/>
                    <a:pt x="14835" y="8558"/>
                    <a:pt x="14835" y="8505"/>
                  </a:cubicBezTo>
                  <a:cubicBezTo>
                    <a:pt x="14835" y="8488"/>
                    <a:pt x="14847" y="8420"/>
                    <a:pt x="14868" y="8307"/>
                  </a:cubicBezTo>
                  <a:cubicBezTo>
                    <a:pt x="14892" y="8194"/>
                    <a:pt x="14923" y="8073"/>
                    <a:pt x="14960" y="7948"/>
                  </a:cubicBezTo>
                  <a:cubicBezTo>
                    <a:pt x="14998" y="7824"/>
                    <a:pt x="15031" y="7700"/>
                    <a:pt x="15061" y="7579"/>
                  </a:cubicBezTo>
                  <a:cubicBezTo>
                    <a:pt x="15092" y="7457"/>
                    <a:pt x="15113" y="7378"/>
                    <a:pt x="15130" y="7341"/>
                  </a:cubicBezTo>
                  <a:cubicBezTo>
                    <a:pt x="14958" y="7132"/>
                    <a:pt x="14814" y="6867"/>
                    <a:pt x="14701" y="6542"/>
                  </a:cubicBezTo>
                  <a:cubicBezTo>
                    <a:pt x="14303" y="6525"/>
                    <a:pt x="14021" y="6503"/>
                    <a:pt x="13856" y="6475"/>
                  </a:cubicBezTo>
                  <a:cubicBezTo>
                    <a:pt x="13692" y="6446"/>
                    <a:pt x="13581" y="6364"/>
                    <a:pt x="13529" y="6226"/>
                  </a:cubicBezTo>
                  <a:cubicBezTo>
                    <a:pt x="13477" y="6085"/>
                    <a:pt x="13459" y="5850"/>
                    <a:pt x="13473" y="5514"/>
                  </a:cubicBezTo>
                  <a:cubicBezTo>
                    <a:pt x="13489" y="5184"/>
                    <a:pt x="13473" y="4693"/>
                    <a:pt x="13428" y="4043"/>
                  </a:cubicBezTo>
                  <a:cubicBezTo>
                    <a:pt x="13428" y="3987"/>
                    <a:pt x="13475" y="3936"/>
                    <a:pt x="13569" y="3880"/>
                  </a:cubicBezTo>
                  <a:cubicBezTo>
                    <a:pt x="13663" y="3826"/>
                    <a:pt x="13774" y="3784"/>
                    <a:pt x="13901" y="3744"/>
                  </a:cubicBezTo>
                  <a:cubicBezTo>
                    <a:pt x="14028" y="3707"/>
                    <a:pt x="14155" y="3685"/>
                    <a:pt x="14280" y="3665"/>
                  </a:cubicBezTo>
                  <a:cubicBezTo>
                    <a:pt x="14402" y="3645"/>
                    <a:pt x="14487" y="3628"/>
                    <a:pt x="14532" y="3609"/>
                  </a:cubicBezTo>
                  <a:cubicBezTo>
                    <a:pt x="14607" y="3315"/>
                    <a:pt x="14722" y="3024"/>
                    <a:pt x="14880" y="2747"/>
                  </a:cubicBezTo>
                  <a:cubicBezTo>
                    <a:pt x="14866" y="2708"/>
                    <a:pt x="14835" y="2632"/>
                    <a:pt x="14791" y="2510"/>
                  </a:cubicBezTo>
                  <a:cubicBezTo>
                    <a:pt x="14746" y="2389"/>
                    <a:pt x="14699" y="2265"/>
                    <a:pt x="14650" y="2137"/>
                  </a:cubicBezTo>
                  <a:cubicBezTo>
                    <a:pt x="14602" y="2010"/>
                    <a:pt x="14558" y="1897"/>
                    <a:pt x="14522" y="1793"/>
                  </a:cubicBezTo>
                  <a:cubicBezTo>
                    <a:pt x="14482" y="1689"/>
                    <a:pt x="14466" y="1618"/>
                    <a:pt x="14466" y="1584"/>
                  </a:cubicBezTo>
                  <a:cubicBezTo>
                    <a:pt x="14466" y="1528"/>
                    <a:pt x="14546" y="1429"/>
                    <a:pt x="14706" y="1279"/>
                  </a:cubicBezTo>
                  <a:cubicBezTo>
                    <a:pt x="14868" y="1130"/>
                    <a:pt x="15052" y="971"/>
                    <a:pt x="15259" y="805"/>
                  </a:cubicBezTo>
                  <a:cubicBezTo>
                    <a:pt x="15464" y="641"/>
                    <a:pt x="15659" y="491"/>
                    <a:pt x="15840" y="367"/>
                  </a:cubicBezTo>
                  <a:cubicBezTo>
                    <a:pt x="16019" y="240"/>
                    <a:pt x="16125" y="178"/>
                    <a:pt x="16154" y="178"/>
                  </a:cubicBezTo>
                  <a:cubicBezTo>
                    <a:pt x="16184" y="178"/>
                    <a:pt x="16234" y="217"/>
                    <a:pt x="16302" y="296"/>
                  </a:cubicBezTo>
                  <a:cubicBezTo>
                    <a:pt x="16368" y="381"/>
                    <a:pt x="16445" y="477"/>
                    <a:pt x="16532" y="590"/>
                  </a:cubicBezTo>
                  <a:cubicBezTo>
                    <a:pt x="16620" y="700"/>
                    <a:pt x="16695" y="808"/>
                    <a:pt x="16763" y="906"/>
                  </a:cubicBezTo>
                  <a:cubicBezTo>
                    <a:pt x="16829" y="1005"/>
                    <a:pt x="16878" y="1073"/>
                    <a:pt x="16909" y="1110"/>
                  </a:cubicBezTo>
                  <a:cubicBezTo>
                    <a:pt x="17015" y="1073"/>
                    <a:pt x="17123" y="1048"/>
                    <a:pt x="17229" y="1028"/>
                  </a:cubicBezTo>
                  <a:cubicBezTo>
                    <a:pt x="17340" y="1008"/>
                    <a:pt x="17450" y="1008"/>
                    <a:pt x="17563" y="1028"/>
                  </a:cubicBezTo>
                  <a:lnTo>
                    <a:pt x="17721" y="1028"/>
                  </a:lnTo>
                  <a:cubicBezTo>
                    <a:pt x="17735" y="994"/>
                    <a:pt x="17778" y="918"/>
                    <a:pt x="17846" y="805"/>
                  </a:cubicBezTo>
                  <a:cubicBezTo>
                    <a:pt x="17912" y="692"/>
                    <a:pt x="17982" y="579"/>
                    <a:pt x="18053" y="460"/>
                  </a:cubicBezTo>
                  <a:cubicBezTo>
                    <a:pt x="18124" y="342"/>
                    <a:pt x="18189" y="237"/>
                    <a:pt x="18251" y="144"/>
                  </a:cubicBezTo>
                  <a:cubicBezTo>
                    <a:pt x="18310" y="51"/>
                    <a:pt x="18354" y="0"/>
                    <a:pt x="18385" y="0"/>
                  </a:cubicBezTo>
                  <a:cubicBezTo>
                    <a:pt x="18415" y="0"/>
                    <a:pt x="18528" y="54"/>
                    <a:pt x="18724" y="158"/>
                  </a:cubicBezTo>
                  <a:cubicBezTo>
                    <a:pt x="18919" y="260"/>
                    <a:pt x="19129" y="378"/>
                    <a:pt x="19350" y="508"/>
                  </a:cubicBezTo>
                  <a:cubicBezTo>
                    <a:pt x="19571" y="641"/>
                    <a:pt x="19771" y="765"/>
                    <a:pt x="19945" y="892"/>
                  </a:cubicBezTo>
                  <a:cubicBezTo>
                    <a:pt x="20122" y="1019"/>
                    <a:pt x="20211" y="1110"/>
                    <a:pt x="20211" y="1163"/>
                  </a:cubicBezTo>
                  <a:cubicBezTo>
                    <a:pt x="20211" y="1200"/>
                    <a:pt x="20197" y="1268"/>
                    <a:pt x="20164" y="1372"/>
                  </a:cubicBezTo>
                  <a:cubicBezTo>
                    <a:pt x="20136" y="1477"/>
                    <a:pt x="20105" y="1593"/>
                    <a:pt x="20075" y="1725"/>
                  </a:cubicBezTo>
                  <a:cubicBezTo>
                    <a:pt x="20047" y="1855"/>
                    <a:pt x="20014" y="1979"/>
                    <a:pt x="19981" y="2095"/>
                  </a:cubicBezTo>
                  <a:cubicBezTo>
                    <a:pt x="19945" y="2214"/>
                    <a:pt x="19922" y="2290"/>
                    <a:pt x="19908" y="2327"/>
                  </a:cubicBezTo>
                  <a:cubicBezTo>
                    <a:pt x="20058" y="2552"/>
                    <a:pt x="20204" y="2824"/>
                    <a:pt x="20345" y="3137"/>
                  </a:cubicBezTo>
                  <a:cubicBezTo>
                    <a:pt x="20729" y="3174"/>
                    <a:pt x="21007" y="3205"/>
                    <a:pt x="21181" y="3233"/>
                  </a:cubicBezTo>
                  <a:cubicBezTo>
                    <a:pt x="21353" y="3258"/>
                    <a:pt x="21461" y="3343"/>
                    <a:pt x="21506" y="3478"/>
                  </a:cubicBezTo>
                  <a:cubicBezTo>
                    <a:pt x="21551" y="3623"/>
                    <a:pt x="21572" y="3854"/>
                    <a:pt x="21562" y="4184"/>
                  </a:cubicBezTo>
                  <a:cubicBezTo>
                    <a:pt x="21555" y="4515"/>
                    <a:pt x="21567" y="4995"/>
                    <a:pt x="21598" y="5624"/>
                  </a:cubicBezTo>
                  <a:cubicBezTo>
                    <a:pt x="21598" y="5678"/>
                    <a:pt x="21551" y="5735"/>
                    <a:pt x="21456" y="5794"/>
                  </a:cubicBezTo>
                  <a:cubicBezTo>
                    <a:pt x="21362" y="5850"/>
                    <a:pt x="21254" y="5901"/>
                    <a:pt x="21136" y="5935"/>
                  </a:cubicBezTo>
                  <a:cubicBezTo>
                    <a:pt x="21014" y="5972"/>
                    <a:pt x="20894" y="6000"/>
                    <a:pt x="20769" y="6017"/>
                  </a:cubicBezTo>
                  <a:cubicBezTo>
                    <a:pt x="20647" y="6034"/>
                    <a:pt x="20560" y="6054"/>
                    <a:pt x="20515" y="6070"/>
                  </a:cubicBezTo>
                  <a:moveTo>
                    <a:pt x="15739" y="16167"/>
                  </a:moveTo>
                  <a:cubicBezTo>
                    <a:pt x="15739" y="16611"/>
                    <a:pt x="15869" y="16992"/>
                    <a:pt x="16130" y="17317"/>
                  </a:cubicBezTo>
                  <a:cubicBezTo>
                    <a:pt x="16389" y="17641"/>
                    <a:pt x="16704" y="17802"/>
                    <a:pt x="17081" y="17802"/>
                  </a:cubicBezTo>
                  <a:cubicBezTo>
                    <a:pt x="17448" y="17802"/>
                    <a:pt x="17766" y="17647"/>
                    <a:pt x="18034" y="17339"/>
                  </a:cubicBezTo>
                  <a:cubicBezTo>
                    <a:pt x="18300" y="17023"/>
                    <a:pt x="18434" y="16639"/>
                    <a:pt x="18434" y="16167"/>
                  </a:cubicBezTo>
                  <a:cubicBezTo>
                    <a:pt x="18434" y="15724"/>
                    <a:pt x="18302" y="15351"/>
                    <a:pt x="18044" y="15038"/>
                  </a:cubicBezTo>
                  <a:cubicBezTo>
                    <a:pt x="17785" y="14727"/>
                    <a:pt x="17465" y="14572"/>
                    <a:pt x="17081" y="14572"/>
                  </a:cubicBezTo>
                  <a:cubicBezTo>
                    <a:pt x="16714" y="14572"/>
                    <a:pt x="16396" y="14727"/>
                    <a:pt x="16135" y="15038"/>
                  </a:cubicBezTo>
                  <a:cubicBezTo>
                    <a:pt x="15869" y="15351"/>
                    <a:pt x="15739" y="15724"/>
                    <a:pt x="15739" y="16167"/>
                  </a:cubicBezTo>
                  <a:moveTo>
                    <a:pt x="16292" y="4825"/>
                  </a:moveTo>
                  <a:cubicBezTo>
                    <a:pt x="16292" y="5249"/>
                    <a:pt x="16410" y="5602"/>
                    <a:pt x="16648" y="5887"/>
                  </a:cubicBezTo>
                  <a:cubicBezTo>
                    <a:pt x="16883" y="6172"/>
                    <a:pt x="17173" y="6313"/>
                    <a:pt x="17509" y="6313"/>
                  </a:cubicBezTo>
                  <a:cubicBezTo>
                    <a:pt x="17862" y="6313"/>
                    <a:pt x="18159" y="6172"/>
                    <a:pt x="18399" y="5887"/>
                  </a:cubicBezTo>
                  <a:cubicBezTo>
                    <a:pt x="18639" y="5602"/>
                    <a:pt x="18759" y="5257"/>
                    <a:pt x="18759" y="4853"/>
                  </a:cubicBezTo>
                  <a:cubicBezTo>
                    <a:pt x="18759" y="4430"/>
                    <a:pt x="18641" y="4074"/>
                    <a:pt x="18404" y="3786"/>
                  </a:cubicBezTo>
                  <a:cubicBezTo>
                    <a:pt x="18168" y="3495"/>
                    <a:pt x="17876" y="3354"/>
                    <a:pt x="17530" y="3354"/>
                  </a:cubicBezTo>
                  <a:cubicBezTo>
                    <a:pt x="17177" y="3354"/>
                    <a:pt x="16883" y="3495"/>
                    <a:pt x="16648" y="3786"/>
                  </a:cubicBezTo>
                  <a:cubicBezTo>
                    <a:pt x="16408" y="4074"/>
                    <a:pt x="16292" y="4421"/>
                    <a:pt x="16292" y="4825"/>
                  </a:cubicBezTo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/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6492424" y="1763396"/>
            <a:ext cx="2217440" cy="3409104"/>
            <a:chOff x="6492424" y="1763396"/>
            <a:chExt cx="2217440" cy="3409104"/>
          </a:xfrm>
        </p:grpSpPr>
        <p:grpSp>
          <p:nvGrpSpPr>
            <p:cNvPr id="16" name="Grupo 15"/>
            <p:cNvGrpSpPr/>
            <p:nvPr/>
          </p:nvGrpSpPr>
          <p:grpSpPr>
            <a:xfrm>
              <a:off x="6492424" y="2580093"/>
              <a:ext cx="2217440" cy="2592407"/>
              <a:chOff x="6492424" y="2580093"/>
              <a:chExt cx="2217440" cy="259240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6694220" y="2580093"/>
                <a:ext cx="2015644" cy="2592407"/>
                <a:chOff x="6694220" y="2580093"/>
                <a:chExt cx="2015644" cy="2592407"/>
              </a:xfrm>
            </p:grpSpPr>
            <p:grpSp>
              <p:nvGrpSpPr>
                <p:cNvPr id="30" name="Group 33"/>
                <p:cNvGrpSpPr/>
                <p:nvPr/>
              </p:nvGrpSpPr>
              <p:grpSpPr>
                <a:xfrm>
                  <a:off x="6694220" y="2580093"/>
                  <a:ext cx="2013056" cy="2592407"/>
                  <a:chOff x="17043400" y="5626099"/>
                  <a:chExt cx="4360817" cy="5791202"/>
                </a:xfrm>
              </p:grpSpPr>
              <p:sp>
                <p:nvSpPr>
                  <p:cNvPr id="31" name="Shape 838"/>
                  <p:cNvSpPr/>
                  <p:nvPr/>
                </p:nvSpPr>
                <p:spPr>
                  <a:xfrm>
                    <a:off x="17052270" y="5626099"/>
                    <a:ext cx="4331362" cy="5791202"/>
                  </a:xfrm>
                  <a:prstGeom prst="roundRect">
                    <a:avLst>
                      <a:gd name="adj" fmla="val 3282"/>
                    </a:avLst>
                  </a:prstGeom>
                  <a:solidFill>
                    <a:schemeClr val="accent6"/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32" name="Shape 839"/>
                  <p:cNvSpPr/>
                  <p:nvPr/>
                </p:nvSpPr>
                <p:spPr>
                  <a:xfrm>
                    <a:off x="17568689" y="5685527"/>
                    <a:ext cx="3298521" cy="123758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1800" spc="79" dirty="0" smtClean="0">
                        <a:solidFill>
                          <a:schemeClr val="bg1"/>
                        </a:solidFill>
                      </a:rPr>
                      <a:t>Modelado y Análisis</a:t>
                    </a:r>
                    <a:endParaRPr sz="1800" spc="79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8" name="Shape 845"/>
                  <p:cNvSpPr/>
                  <p:nvPr/>
                </p:nvSpPr>
                <p:spPr>
                  <a:xfrm>
                    <a:off x="17043400" y="6896100"/>
                    <a:ext cx="4360817" cy="1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7" name="Picture 16" descr="https://dwizeru.files.wordpress.com/2012/04/staruml5-0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7645" y="3233145"/>
                  <a:ext cx="1425845" cy="680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2" descr="http://rocketdock.com/images/screenshots/SQL-Management-Studio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0677" y="4001327"/>
                  <a:ext cx="757814" cy="757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0" descr="http://www.logoeps.com/wp-content/uploads/2012/10/microsoft-office-2013-logo-vector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7049" y="3812890"/>
                  <a:ext cx="1142815" cy="11428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CuadroTexto 48"/>
              <p:cNvSpPr txBox="1"/>
              <p:nvPr/>
            </p:nvSpPr>
            <p:spPr>
              <a:xfrm>
                <a:off x="6492424" y="4672709"/>
                <a:ext cx="17634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dirty="0" smtClean="0"/>
                  <a:t>SQL Management Studio</a:t>
                </a:r>
                <a:endParaRPr lang="es-ES" sz="1100" dirty="0"/>
              </a:p>
            </p:txBody>
          </p:sp>
        </p:grpSp>
        <p:sp>
          <p:nvSpPr>
            <p:cNvPr id="89" name="Oval 5"/>
            <p:cNvSpPr/>
            <p:nvPr/>
          </p:nvSpPr>
          <p:spPr>
            <a:xfrm>
              <a:off x="7327832" y="17633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FontAwesome" pitchFamily="2" charset="0"/>
                </a:rPr>
                <a:t>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587991" y="1664976"/>
            <a:ext cx="2086770" cy="3508245"/>
            <a:chOff x="4587991" y="1664976"/>
            <a:chExt cx="2086770" cy="3508245"/>
          </a:xfrm>
        </p:grpSpPr>
        <p:grpSp>
          <p:nvGrpSpPr>
            <p:cNvPr id="17" name="Grupo 16"/>
            <p:cNvGrpSpPr/>
            <p:nvPr/>
          </p:nvGrpSpPr>
          <p:grpSpPr>
            <a:xfrm>
              <a:off x="4587991" y="2580814"/>
              <a:ext cx="2086770" cy="2592407"/>
              <a:chOff x="4587991" y="2580814"/>
              <a:chExt cx="2086770" cy="2592407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4643425" y="2580814"/>
                <a:ext cx="2031336" cy="2592407"/>
                <a:chOff x="4643425" y="2580814"/>
                <a:chExt cx="2031336" cy="2592407"/>
              </a:xfrm>
            </p:grpSpPr>
            <p:grpSp>
              <p:nvGrpSpPr>
                <p:cNvPr id="21" name="Group 24"/>
                <p:cNvGrpSpPr/>
                <p:nvPr/>
              </p:nvGrpSpPr>
              <p:grpSpPr>
                <a:xfrm>
                  <a:off x="4643425" y="2580814"/>
                  <a:ext cx="2031336" cy="2592407"/>
                  <a:chOff x="12368296" y="5626099"/>
                  <a:chExt cx="4400421" cy="5791202"/>
                </a:xfrm>
              </p:grpSpPr>
              <p:sp>
                <p:nvSpPr>
                  <p:cNvPr id="22" name="Shape 829"/>
                  <p:cNvSpPr/>
                  <p:nvPr/>
                </p:nvSpPr>
                <p:spPr>
                  <a:xfrm>
                    <a:off x="12368296" y="5626099"/>
                    <a:ext cx="4331361" cy="5791202"/>
                  </a:xfrm>
                  <a:prstGeom prst="roundRect">
                    <a:avLst>
                      <a:gd name="adj" fmla="val 3282"/>
                    </a:avLst>
                  </a:prstGeom>
                  <a:solidFill>
                    <a:schemeClr val="accent2"/>
                  </a:solidFill>
                  <a:ln w="254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23" name="Shape 830"/>
                  <p:cNvSpPr/>
                  <p:nvPr/>
                </p:nvSpPr>
                <p:spPr>
                  <a:xfrm>
                    <a:off x="13147219" y="6014883"/>
                    <a:ext cx="2719831" cy="61879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1800" spc="79" dirty="0" smtClean="0">
                        <a:solidFill>
                          <a:schemeClr val="bg1"/>
                        </a:solidFill>
                      </a:rPr>
                      <a:t>Versionado</a:t>
                    </a:r>
                    <a:endParaRPr sz="1800" spc="79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Shape 836"/>
                  <p:cNvSpPr/>
                  <p:nvPr/>
                </p:nvSpPr>
                <p:spPr>
                  <a:xfrm>
                    <a:off x="12407899" y="6921500"/>
                    <a:ext cx="4360818" cy="1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4" name="Picture 8" descr="http://gamergate.ca/SoaSE/images/logos/turtoiseSVN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9118" y="3129200"/>
                  <a:ext cx="1072343" cy="1072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http://kinlane-productions.s3.amazonaws.com/google-project-hosting/google-project-hosting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4792" y="4074743"/>
                  <a:ext cx="777524" cy="777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CuadroTexto 45"/>
              <p:cNvSpPr txBox="1"/>
              <p:nvPr/>
            </p:nvSpPr>
            <p:spPr>
              <a:xfrm>
                <a:off x="4587991" y="4820684"/>
                <a:ext cx="1880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smtClean="0"/>
                  <a:t>Google </a:t>
                </a:r>
                <a:r>
                  <a:rPr lang="es-ES" sz="1400" dirty="0" err="1" smtClean="0"/>
                  <a:t>Code</a:t>
                </a:r>
                <a:endParaRPr lang="es-ES" sz="1400" dirty="0"/>
              </a:p>
            </p:txBody>
          </p:sp>
        </p:grp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17022" y="1664976"/>
              <a:ext cx="1084896" cy="9149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Despliegue</a:t>
            </a:r>
            <a:endParaRPr lang="es-ES" dirty="0"/>
          </a:p>
        </p:txBody>
      </p:sp>
      <p:cxnSp>
        <p:nvCxnSpPr>
          <p:cNvPr id="13" name="Conector recto 12"/>
          <p:cNvCxnSpPr/>
          <p:nvPr/>
        </p:nvCxnSpPr>
        <p:spPr>
          <a:xfrm>
            <a:off x="5679335" y="3636155"/>
            <a:ext cx="877957" cy="101879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025015" y="3666916"/>
            <a:ext cx="1478" cy="858522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>
            <a:off x="7601906" y="3700912"/>
            <a:ext cx="692930" cy="95247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>
            <a:off x="3516912" y="5145196"/>
            <a:ext cx="2868930" cy="392724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9" name="Grupo 28"/>
          <p:cNvGrpSpPr/>
          <p:nvPr/>
        </p:nvGrpSpPr>
        <p:grpSpPr>
          <a:xfrm>
            <a:off x="6066306" y="4525438"/>
            <a:ext cx="2199315" cy="1343124"/>
            <a:chOff x="6066306" y="4525438"/>
            <a:chExt cx="2199315" cy="1343124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289" y="4525438"/>
              <a:ext cx="1535259" cy="915573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6066306" y="5468452"/>
              <a:ext cx="2199315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AR" sz="2000" b="1" dirty="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Internet</a:t>
              </a:r>
              <a:endParaRPr lang="es-ES" sz="2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22" name="Conector recto 21"/>
          <p:cNvCxnSpPr/>
          <p:nvPr/>
        </p:nvCxnSpPr>
        <p:spPr>
          <a:xfrm>
            <a:off x="3977256" y="3856072"/>
            <a:ext cx="2408586" cy="932226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upo 20"/>
          <p:cNvGrpSpPr/>
          <p:nvPr/>
        </p:nvGrpSpPr>
        <p:grpSpPr>
          <a:xfrm>
            <a:off x="230739" y="4627419"/>
            <a:ext cx="3504740" cy="1977803"/>
            <a:chOff x="230739" y="4627419"/>
            <a:chExt cx="3504740" cy="1977803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054" y="4788298"/>
              <a:ext cx="1305425" cy="1305425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230739" y="5281783"/>
              <a:ext cx="2199315" cy="132343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AR" sz="2000" dirty="0" smtClean="0">
                  <a:solidFill>
                    <a:schemeClr val="tx1">
                      <a:lumMod val="95000"/>
                    </a:schemeClr>
                  </a:solidFill>
                </a:rPr>
                <a:t>-</a:t>
              </a:r>
              <a:r>
                <a:rPr lang="es-AR" sz="2000" dirty="0" smtClean="0">
                  <a:solidFill>
                    <a:schemeClr val="tx1">
                      <a:lumMod val="95000"/>
                    </a:schemeClr>
                  </a:solidFill>
                </a:rPr>
                <a:t>Web</a:t>
              </a:r>
            </a:p>
            <a:p>
              <a:r>
                <a:rPr lang="es-AR" sz="2000" dirty="0" smtClean="0">
                  <a:solidFill>
                    <a:schemeClr val="tx1">
                      <a:lumMod val="95000"/>
                    </a:schemeClr>
                  </a:solidFill>
                </a:rPr>
                <a:t>-Aplicaciones</a:t>
              </a:r>
            </a:p>
            <a:p>
              <a:r>
                <a:rPr lang="es-AR" sz="2000" dirty="0" smtClean="0">
                  <a:solidFill>
                    <a:schemeClr val="tx1">
                      <a:lumMod val="95000"/>
                    </a:schemeClr>
                  </a:solidFill>
                </a:rPr>
                <a:t>-Base de Datos</a:t>
              </a:r>
            </a:p>
            <a:p>
              <a:r>
                <a:rPr lang="es-AR" sz="2000" dirty="0" smtClean="0">
                  <a:solidFill>
                    <a:schemeClr val="tx1">
                      <a:lumMod val="95000"/>
                    </a:schemeClr>
                  </a:solidFill>
                </a:rPr>
                <a:t>-Correo</a:t>
              </a:r>
              <a:endParaRPr lang="es-ES" sz="20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grpSp>
          <p:nvGrpSpPr>
            <p:cNvPr id="23" name="Grupo 22"/>
            <p:cNvGrpSpPr/>
            <p:nvPr/>
          </p:nvGrpSpPr>
          <p:grpSpPr>
            <a:xfrm>
              <a:off x="259405" y="4627419"/>
              <a:ext cx="1804916" cy="622091"/>
              <a:chOff x="940775" y="2311023"/>
              <a:chExt cx="2136803" cy="1006255"/>
            </a:xfrm>
            <a:solidFill>
              <a:srgbClr val="4AB5C4"/>
            </a:solidFill>
            <a:effectLst/>
          </p:grpSpPr>
          <p:sp>
            <p:nvSpPr>
              <p:cNvPr id="24" name="Rectángulo redondeado 23"/>
              <p:cNvSpPr/>
              <p:nvPr/>
            </p:nvSpPr>
            <p:spPr>
              <a:xfrm>
                <a:off x="940775" y="2311023"/>
                <a:ext cx="2136803" cy="100625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600"/>
              </a:p>
            </p:txBody>
          </p:sp>
          <p:sp>
            <p:nvSpPr>
              <p:cNvPr id="25" name="CuadroTexto 24"/>
              <p:cNvSpPr txBox="1"/>
              <p:nvPr/>
            </p:nvSpPr>
            <p:spPr>
              <a:xfrm>
                <a:off x="989886" y="2472175"/>
                <a:ext cx="2087692" cy="6471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2000" dirty="0" smtClean="0"/>
                  <a:t>Servidor</a:t>
                </a:r>
                <a:endParaRPr lang="es-ES" sz="2000" dirty="0"/>
              </a:p>
            </p:txBody>
          </p:sp>
        </p:grpSp>
      </p:grpSp>
      <p:grpSp>
        <p:nvGrpSpPr>
          <p:cNvPr id="20" name="Grupo 19"/>
          <p:cNvGrpSpPr/>
          <p:nvPr/>
        </p:nvGrpSpPr>
        <p:grpSpPr>
          <a:xfrm>
            <a:off x="2417255" y="1553172"/>
            <a:ext cx="6726745" cy="2559961"/>
            <a:chOff x="2417255" y="1553172"/>
            <a:chExt cx="6726745" cy="2559961"/>
          </a:xfrm>
        </p:grpSpPr>
        <p:sp>
          <p:nvSpPr>
            <p:cNvPr id="3" name="Rectángulo redondeado 2"/>
            <p:cNvSpPr/>
            <p:nvPr/>
          </p:nvSpPr>
          <p:spPr>
            <a:xfrm>
              <a:off x="4313750" y="1553172"/>
              <a:ext cx="4377141" cy="1033268"/>
            </a:xfrm>
            <a:prstGeom prst="round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1011" y="2775165"/>
              <a:ext cx="1003327" cy="1003327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289" y="2872237"/>
              <a:ext cx="828675" cy="828675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100" y="2895219"/>
              <a:ext cx="1104900" cy="110490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307" y="1679151"/>
              <a:ext cx="796999" cy="796999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694" y="1662005"/>
              <a:ext cx="814145" cy="814145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5715" y="1686604"/>
              <a:ext cx="718600" cy="71860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428" y="1734562"/>
              <a:ext cx="685652" cy="657135"/>
            </a:xfrm>
            <a:prstGeom prst="rect">
              <a:avLst/>
            </a:prstGeom>
          </p:spPr>
        </p:pic>
        <p:pic>
          <p:nvPicPr>
            <p:cNvPr id="1028" name="Picture 4" descr="http://iconizer.net/files/IconFinder_1/orig/Phone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5790" y="3045172"/>
              <a:ext cx="1067961" cy="1067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upo 25"/>
            <p:cNvGrpSpPr/>
            <p:nvPr/>
          </p:nvGrpSpPr>
          <p:grpSpPr>
            <a:xfrm>
              <a:off x="2417255" y="1720732"/>
              <a:ext cx="1804916" cy="622091"/>
              <a:chOff x="510345" y="2231610"/>
              <a:chExt cx="2136803" cy="1006255"/>
            </a:xfrm>
            <a:solidFill>
              <a:srgbClr val="4AB5C4"/>
            </a:solidFill>
            <a:effectLst/>
          </p:grpSpPr>
          <p:sp>
            <p:nvSpPr>
              <p:cNvPr id="27" name="Rectángulo redondeado 26"/>
              <p:cNvSpPr/>
              <p:nvPr/>
            </p:nvSpPr>
            <p:spPr>
              <a:xfrm>
                <a:off x="510345" y="2231610"/>
                <a:ext cx="2136803" cy="100625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600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534900" y="2428759"/>
                <a:ext cx="2087692" cy="6471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2000" dirty="0" smtClean="0"/>
                  <a:t>Cliente Web</a:t>
                </a:r>
                <a:endParaRPr lang="es-E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Despliegue</a:t>
            </a:r>
            <a:endParaRPr lang="es-ES" dirty="0"/>
          </a:p>
        </p:txBody>
      </p:sp>
      <p:pic>
        <p:nvPicPr>
          <p:cNvPr id="4" name="Picture 2" descr="Server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92" y="5285153"/>
            <a:ext cx="1928701" cy="19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 Placeholder 3"/>
          <p:cNvSpPr txBox="1">
            <a:spLocks/>
          </p:cNvSpPr>
          <p:nvPr/>
        </p:nvSpPr>
        <p:spPr>
          <a:xfrm>
            <a:off x="2735798" y="1851536"/>
            <a:ext cx="541191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Hosting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Inicial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 de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Producción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0" name="Text Placeholder 3"/>
          <p:cNvSpPr txBox="1">
            <a:spLocks/>
          </p:cNvSpPr>
          <p:nvPr/>
        </p:nvSpPr>
        <p:spPr>
          <a:xfrm>
            <a:off x="187076" y="1695923"/>
            <a:ext cx="2212144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5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$200</a:t>
            </a:r>
            <a:r>
              <a:rPr lang="en-US" sz="1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xmes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1" name="Text Placeholder 3"/>
          <p:cNvSpPr txBox="1">
            <a:spLocks/>
          </p:cNvSpPr>
          <p:nvPr/>
        </p:nvSpPr>
        <p:spPr>
          <a:xfrm>
            <a:off x="2735798" y="2900401"/>
            <a:ext cx="143629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Dominio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" name="Text Placeholder 3"/>
          <p:cNvSpPr txBox="1">
            <a:spLocks/>
          </p:cNvSpPr>
          <p:nvPr/>
        </p:nvSpPr>
        <p:spPr>
          <a:xfrm>
            <a:off x="215930" y="2700347"/>
            <a:ext cx="2183290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5400" dirty="0" smtClean="0">
                <a:solidFill>
                  <a:schemeClr val="accent2"/>
                </a:solidFill>
              </a:rPr>
              <a:t>$200</a:t>
            </a:r>
            <a:r>
              <a:rPr lang="en-US" sz="1800" dirty="0" smtClean="0">
                <a:solidFill>
                  <a:schemeClr val="accent2"/>
                </a:solidFill>
              </a:rPr>
              <a:t>xaño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  <p:sp>
        <p:nvSpPr>
          <p:cNvPr id="104" name="Text Placeholder 3"/>
          <p:cNvSpPr txBox="1">
            <a:spLocks/>
          </p:cNvSpPr>
          <p:nvPr/>
        </p:nvSpPr>
        <p:spPr>
          <a:xfrm>
            <a:off x="2735798" y="3882621"/>
            <a:ext cx="508157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Administración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 del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Servidor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106" name="Text Placeholder 3"/>
          <p:cNvSpPr txBox="1">
            <a:spLocks/>
          </p:cNvSpPr>
          <p:nvPr/>
        </p:nvSpPr>
        <p:spPr>
          <a:xfrm>
            <a:off x="201503" y="3703474"/>
            <a:ext cx="2212144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$200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xmes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7" name="Text Placeholder 3"/>
          <p:cNvSpPr txBox="1">
            <a:spLocks/>
          </p:cNvSpPr>
          <p:nvPr/>
        </p:nvSpPr>
        <p:spPr>
          <a:xfrm>
            <a:off x="2730486" y="5000304"/>
            <a:ext cx="229870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Gastos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Extras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9" name="Text Placeholder 3"/>
          <p:cNvSpPr txBox="1">
            <a:spLocks/>
          </p:cNvSpPr>
          <p:nvPr/>
        </p:nvSpPr>
        <p:spPr>
          <a:xfrm>
            <a:off x="263772" y="4732961"/>
            <a:ext cx="2212144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$150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xmes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0" name="Text Placeholder 3"/>
          <p:cNvSpPr txBox="1">
            <a:spLocks/>
          </p:cNvSpPr>
          <p:nvPr/>
        </p:nvSpPr>
        <p:spPr>
          <a:xfrm>
            <a:off x="5798412" y="6145636"/>
            <a:ext cx="209672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</a:rPr>
              <a:t>Costo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</a:rPr>
              <a:t>anual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2" name="Text Placeholder 3"/>
          <p:cNvSpPr txBox="1">
            <a:spLocks/>
          </p:cNvSpPr>
          <p:nvPr/>
        </p:nvSpPr>
        <p:spPr>
          <a:xfrm>
            <a:off x="3421350" y="5876565"/>
            <a:ext cx="2133597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$7.000</a:t>
            </a:r>
            <a:endParaRPr kumimoji="0" lang="en-US" sz="5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6" name="Straight Line buttom"/>
          <p:cNvCxnSpPr/>
          <p:nvPr/>
        </p:nvCxnSpPr>
        <p:spPr>
          <a:xfrm>
            <a:off x="599940" y="6935048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0" grpId="0"/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2906631" y="2974737"/>
            <a:ext cx="3166280" cy="1323439"/>
          </a:xfrm>
          <a:prstGeom prst="rect">
            <a:avLst/>
          </a:prstGeom>
          <a:solidFill>
            <a:srgbClr val="66B453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8000" dirty="0"/>
              <a:t>Fin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25227" y="44121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3.7037E-7 L -0.14583 0.0064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1" y="32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12968 0.00694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3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7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Tema de Hoy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37314" y="2257802"/>
            <a:ext cx="7926531" cy="234241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72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Presentación </a:t>
            </a:r>
            <a:r>
              <a:rPr lang="es-AR" sz="72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</a:t>
            </a:r>
            <a:endParaRPr lang="es-AR" sz="72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Left Bracket"/>
          <p:cNvSpPr txBox="1"/>
          <p:nvPr/>
        </p:nvSpPr>
        <p:spPr>
          <a:xfrm>
            <a:off x="3639599" y="1741535"/>
            <a:ext cx="10807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6" name="Right Bracket"/>
          <p:cNvSpPr txBox="1"/>
          <p:nvPr/>
        </p:nvSpPr>
        <p:spPr>
          <a:xfrm>
            <a:off x="4706122" y="1741535"/>
            <a:ext cx="10807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020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3349 -0.0076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-39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28698 0.00231 " pathEditMode="relative" rAng="0" ptsTypes="AA">
                                      <p:cBhvr>
                                        <p:cTn id="15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272257" y="1779677"/>
            <a:ext cx="3823162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¿</a:t>
            </a:r>
            <a:r>
              <a:rPr lang="en-US" sz="2800" b="1" noProof="0" dirty="0" err="1" smtClean="0">
                <a:solidFill>
                  <a:schemeClr val="accent1"/>
                </a:solidFill>
              </a:rPr>
              <a:t>Por</a:t>
            </a:r>
            <a:r>
              <a:rPr lang="en-US" sz="2800" b="1" noProof="0" dirty="0" smtClean="0">
                <a:solidFill>
                  <a:schemeClr val="accent1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accent1"/>
                </a:solidFill>
              </a:rPr>
              <a:t>qué</a:t>
            </a:r>
            <a:r>
              <a:rPr lang="en-US" sz="2800" b="1" noProof="0" dirty="0" smtClean="0">
                <a:solidFill>
                  <a:schemeClr val="accent1"/>
                </a:solidFill>
              </a:rPr>
              <a:t> QueGolazo?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329020" y="2226742"/>
            <a:ext cx="2997874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Contexto – Problemas - Objetivo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48880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284957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 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356468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438001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264804" y="3843724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Arquitectura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321567" y="4286757"/>
            <a:ext cx="2395727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Componentes, Módulos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430548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6207053" y="1779677"/>
            <a:ext cx="193001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Tecnología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6249068" y="2204270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Tecnología utilizada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5372797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6205384" y="2763194"/>
            <a:ext cx="1960473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Despliegue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6247399" y="3137944"/>
            <a:ext cx="2223089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Implementación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5371128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6216415" y="3792866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6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267526" y="4192183"/>
            <a:ext cx="2202962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5382159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614897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130300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</a:t>
            </a:r>
            <a:r>
              <a:rPr lang="es-AR" dirty="0" err="1" smtClean="0"/>
              <a:t>QueGolazo</a:t>
            </a:r>
            <a:r>
              <a:rPr lang="es-AR" dirty="0" smtClean="0"/>
              <a:t>!</a:t>
            </a:r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</a:t>
            </a:r>
            <a:r>
              <a:rPr lang="es-AR" dirty="0" err="1" smtClean="0"/>
              <a:t>QueGolazo</a:t>
            </a:r>
            <a:r>
              <a:rPr lang="es-AR" dirty="0" smtClean="0"/>
              <a:t>!</a:t>
            </a:r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0" name="Straight Line buttom"/>
          <p:cNvCxnSpPr/>
          <p:nvPr/>
        </p:nvCxnSpPr>
        <p:spPr>
          <a:xfrm>
            <a:off x="170503" y="5187439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9"/>
          <p:cNvSpPr txBox="1"/>
          <p:nvPr/>
        </p:nvSpPr>
        <p:spPr>
          <a:xfrm>
            <a:off x="339889" y="2272048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Rectangular Callout 11"/>
          <p:cNvSpPr>
            <a:spLocks noChangeAspect="1"/>
          </p:cNvSpPr>
          <p:nvPr/>
        </p:nvSpPr>
        <p:spPr>
          <a:xfrm flipH="1">
            <a:off x="1986235" y="2328374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6896808" y="2337099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2" name="Rectangular Callout 19"/>
          <p:cNvSpPr>
            <a:spLocks noChangeAspect="1"/>
          </p:cNvSpPr>
          <p:nvPr/>
        </p:nvSpPr>
        <p:spPr>
          <a:xfrm>
            <a:off x="6213504" y="2219202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6933444" y="3003064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56" name="Rectangular Callout 23"/>
          <p:cNvSpPr>
            <a:spLocks noChangeAspect="1"/>
          </p:cNvSpPr>
          <p:nvPr/>
        </p:nvSpPr>
        <p:spPr>
          <a:xfrm>
            <a:off x="6221924" y="3042077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57" name="Arc 24"/>
          <p:cNvSpPr/>
          <p:nvPr/>
        </p:nvSpPr>
        <p:spPr>
          <a:xfrm rot="19051047">
            <a:off x="4876476" y="1825310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c 25"/>
          <p:cNvSpPr/>
          <p:nvPr/>
        </p:nvSpPr>
        <p:spPr>
          <a:xfrm rot="19051047">
            <a:off x="2284967" y="1852926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2467033" y="2183502"/>
            <a:ext cx="3233550" cy="2009746"/>
            <a:chOff x="376" y="1148"/>
            <a:chExt cx="2053" cy="1276"/>
          </a:xfrm>
        </p:grpSpPr>
        <p:sp>
          <p:nvSpPr>
            <p:cNvPr id="6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8" name="Imagen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301630"/>
            <a:ext cx="2230624" cy="13107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54164"/>
            <a:ext cx="695004" cy="640135"/>
          </a:xfrm>
          <a:prstGeom prst="rect">
            <a:avLst/>
          </a:prstGeom>
        </p:spPr>
      </p:pic>
      <p:sp>
        <p:nvSpPr>
          <p:cNvPr id="130" name="TextBox 21"/>
          <p:cNvSpPr txBox="1"/>
          <p:nvPr/>
        </p:nvSpPr>
        <p:spPr>
          <a:xfrm>
            <a:off x="6933444" y="383797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Gestión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Automatizada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131" name="Rectangular Callout 23"/>
          <p:cNvSpPr>
            <a:spLocks noChangeAspect="1"/>
          </p:cNvSpPr>
          <p:nvPr/>
        </p:nvSpPr>
        <p:spPr>
          <a:xfrm>
            <a:off x="6221924" y="3876989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818608"/>
            <a:ext cx="731583" cy="749873"/>
          </a:xfrm>
          <a:prstGeom prst="rect">
            <a:avLst/>
          </a:prstGeom>
        </p:spPr>
      </p:pic>
      <p:grpSp>
        <p:nvGrpSpPr>
          <p:cNvPr id="136" name="Grupo 135"/>
          <p:cNvGrpSpPr/>
          <p:nvPr/>
        </p:nvGrpSpPr>
        <p:grpSpPr>
          <a:xfrm>
            <a:off x="3247187" y="5365565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37" name="Rectángulo redondeado 136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8" name="CuadroTexto 137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139" name="Grupo 138"/>
          <p:cNvGrpSpPr/>
          <p:nvPr/>
        </p:nvGrpSpPr>
        <p:grpSpPr>
          <a:xfrm>
            <a:off x="380315" y="5360382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40" name="Rectángulo redondeado 139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1" name="CuadroTexto 140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142" name="Grupo 141"/>
          <p:cNvGrpSpPr/>
          <p:nvPr/>
        </p:nvGrpSpPr>
        <p:grpSpPr>
          <a:xfrm>
            <a:off x="6114059" y="5360381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43" name="Rectángulo redondeado 142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4" name="CuadroTexto 143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147" name="Text Placeholder 3"/>
          <p:cNvSpPr txBox="1">
            <a:spLocks/>
          </p:cNvSpPr>
          <p:nvPr/>
        </p:nvSpPr>
        <p:spPr>
          <a:xfrm>
            <a:off x="493793" y="4710348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40" grpId="0"/>
      <p:bldP spid="52" grpId="0" animBg="1"/>
      <p:bldP spid="54" grpId="0"/>
      <p:bldP spid="56" grpId="0" animBg="1"/>
      <p:bldP spid="57" grpId="0" animBg="1"/>
      <p:bldP spid="58" grpId="0" animBg="1"/>
      <p:bldP spid="130" grpId="0"/>
      <p:bldP spid="131" grpId="0" animBg="1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Desafíos y Pilares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06217" y="1881527"/>
            <a:ext cx="8649101" cy="4014606"/>
            <a:chOff x="306217" y="1881527"/>
            <a:chExt cx="8649101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645849" cy="4014606"/>
              <a:chOff x="3499" y="0"/>
              <a:chExt cx="18653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9" y="0"/>
                <a:ext cx="3525132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7" y="2444068"/>
                <a:ext cx="4036323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9" y="4822452"/>
                <a:ext cx="334543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9" y="7209968"/>
                <a:ext cx="2254089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Robustez</a:t>
                </a:r>
                <a:endParaRPr sz="2400" spc="84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521651" cy="8098967"/>
                <a:chOff x="-339732" y="0"/>
                <a:chExt cx="10521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2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2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2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2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13137" y="7209967"/>
                  <a:ext cx="10213228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2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2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testeado. Los esfuerzos se han enfocado en reducir las fallas del producto. </a:t>
                  </a:r>
                  <a:endParaRPr sz="12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92D050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17" y="2925372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Módulo Administrador</a:t>
            </a:r>
            <a:endParaRPr lang="es-ES" dirty="0"/>
          </a:p>
        </p:txBody>
      </p:sp>
      <p:grpSp>
        <p:nvGrpSpPr>
          <p:cNvPr id="95" name="Grupo 94"/>
          <p:cNvGrpSpPr/>
          <p:nvPr/>
        </p:nvGrpSpPr>
        <p:grpSpPr>
          <a:xfrm>
            <a:off x="306199" y="1387651"/>
            <a:ext cx="2460251" cy="1039668"/>
            <a:chOff x="517214" y="1536034"/>
            <a:chExt cx="2460251" cy="1039668"/>
          </a:xfrm>
        </p:grpSpPr>
        <p:sp>
          <p:nvSpPr>
            <p:cNvPr id="89" name="Rectángulo 88"/>
            <p:cNvSpPr/>
            <p:nvPr/>
          </p:nvSpPr>
          <p:spPr>
            <a:xfrm>
              <a:off x="517214" y="1536034"/>
              <a:ext cx="2374081" cy="1036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8" name="Grupo 7"/>
            <p:cNvGrpSpPr/>
            <p:nvPr/>
          </p:nvGrpSpPr>
          <p:grpSpPr>
            <a:xfrm>
              <a:off x="603384" y="1560039"/>
              <a:ext cx="2374081" cy="1015663"/>
              <a:chOff x="322140" y="4190370"/>
              <a:chExt cx="2374081" cy="1015663"/>
            </a:xfrm>
            <a:noFill/>
          </p:grpSpPr>
          <p:sp>
            <p:nvSpPr>
              <p:cNvPr id="14" name="CuadroTexto 13"/>
              <p:cNvSpPr txBox="1"/>
              <p:nvPr/>
            </p:nvSpPr>
            <p:spPr>
              <a:xfrm>
                <a:off x="322140" y="4190370"/>
                <a:ext cx="2374081" cy="101566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Gestionar </a:t>
                </a:r>
              </a:p>
              <a:p>
                <a:r>
                  <a:rPr lang="es-AR" sz="2000" dirty="0" smtClean="0"/>
                  <a:t>Usuarios y seguridad</a:t>
                </a:r>
                <a:endParaRPr lang="es-ES" sz="2000" dirty="0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1848005" y="4359157"/>
                <a:ext cx="670291" cy="642314"/>
                <a:chOff x="10780589" y="3935448"/>
                <a:chExt cx="670291" cy="642314"/>
              </a:xfrm>
              <a:grpFill/>
            </p:grpSpPr>
            <p:sp>
              <p:nvSpPr>
                <p:cNvPr id="11" name="Elipse 10"/>
                <p:cNvSpPr/>
                <p:nvPr/>
              </p:nvSpPr>
              <p:spPr>
                <a:xfrm>
                  <a:off x="10780589" y="3935448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76518" y="3994248"/>
                  <a:ext cx="493128" cy="493128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159" name="Grupo 158"/>
          <p:cNvGrpSpPr/>
          <p:nvPr/>
        </p:nvGrpSpPr>
        <p:grpSpPr>
          <a:xfrm>
            <a:off x="5681143" y="3917552"/>
            <a:ext cx="2408254" cy="1036593"/>
            <a:chOff x="517214" y="1536034"/>
            <a:chExt cx="2408254" cy="1036593"/>
          </a:xfrm>
        </p:grpSpPr>
        <p:sp>
          <p:nvSpPr>
            <p:cNvPr id="160" name="Rectángulo 159"/>
            <p:cNvSpPr/>
            <p:nvPr/>
          </p:nvSpPr>
          <p:spPr>
            <a:xfrm>
              <a:off x="517214" y="1536034"/>
              <a:ext cx="2374081" cy="1036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61" name="Grupo 160"/>
            <p:cNvGrpSpPr/>
            <p:nvPr/>
          </p:nvGrpSpPr>
          <p:grpSpPr>
            <a:xfrm>
              <a:off x="551387" y="1673253"/>
              <a:ext cx="2374081" cy="707886"/>
              <a:chOff x="270143" y="4303584"/>
              <a:chExt cx="2374081" cy="707886"/>
            </a:xfrm>
            <a:noFill/>
          </p:grpSpPr>
          <p:sp>
            <p:nvSpPr>
              <p:cNvPr id="162" name="CuadroTexto 161"/>
              <p:cNvSpPr txBox="1"/>
              <p:nvPr/>
            </p:nvSpPr>
            <p:spPr>
              <a:xfrm>
                <a:off x="270143" y="4303584"/>
                <a:ext cx="2374081" cy="7078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Personalizar Torneo</a:t>
                </a:r>
              </a:p>
            </p:txBody>
          </p:sp>
          <p:sp>
            <p:nvSpPr>
              <p:cNvPr id="164" name="Elipse 163"/>
              <p:cNvSpPr/>
              <p:nvPr/>
            </p:nvSpPr>
            <p:spPr>
              <a:xfrm>
                <a:off x="1848005" y="4359157"/>
                <a:ext cx="670291" cy="64231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grpSp>
        <p:nvGrpSpPr>
          <p:cNvPr id="174" name="Grupo 173"/>
          <p:cNvGrpSpPr/>
          <p:nvPr/>
        </p:nvGrpSpPr>
        <p:grpSpPr>
          <a:xfrm>
            <a:off x="2976019" y="1411656"/>
            <a:ext cx="2447992" cy="1036593"/>
            <a:chOff x="2976019" y="1411656"/>
            <a:chExt cx="2447992" cy="1036593"/>
          </a:xfrm>
        </p:grpSpPr>
        <p:grpSp>
          <p:nvGrpSpPr>
            <p:cNvPr id="117" name="Grupo 116"/>
            <p:cNvGrpSpPr/>
            <p:nvPr/>
          </p:nvGrpSpPr>
          <p:grpSpPr>
            <a:xfrm>
              <a:off x="2976019" y="1411656"/>
              <a:ext cx="2447992" cy="1036593"/>
              <a:chOff x="517214" y="1536034"/>
              <a:chExt cx="2447992" cy="1036593"/>
            </a:xfrm>
          </p:grpSpPr>
          <p:sp>
            <p:nvSpPr>
              <p:cNvPr id="118" name="Rectángulo 117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19" name="Grupo 118"/>
              <p:cNvGrpSpPr/>
              <p:nvPr/>
            </p:nvGrpSpPr>
            <p:grpSpPr>
              <a:xfrm>
                <a:off x="591125" y="1714307"/>
                <a:ext cx="2374081" cy="707886"/>
                <a:chOff x="309881" y="4344638"/>
                <a:chExt cx="2374081" cy="707886"/>
              </a:xfrm>
              <a:noFill/>
            </p:grpSpPr>
            <p:sp>
              <p:nvSpPr>
                <p:cNvPr id="120" name="CuadroTexto 119"/>
                <p:cNvSpPr txBox="1"/>
                <p:nvPr/>
              </p:nvSpPr>
              <p:spPr>
                <a:xfrm>
                  <a:off x="309881" y="4344638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Árbitros</a:t>
                  </a:r>
                  <a:endParaRPr lang="es-ES" sz="2000" dirty="0"/>
                </a:p>
              </p:txBody>
            </p:sp>
            <p:sp>
              <p:nvSpPr>
                <p:cNvPr id="122" name="Elipse 121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73" name="Imagen 1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315" y="1637496"/>
              <a:ext cx="538244" cy="555873"/>
            </a:xfrm>
            <a:prstGeom prst="rect">
              <a:avLst/>
            </a:prstGeom>
          </p:spPr>
        </p:pic>
      </p:grpSp>
      <p:grpSp>
        <p:nvGrpSpPr>
          <p:cNvPr id="176" name="Grupo 175"/>
          <p:cNvGrpSpPr/>
          <p:nvPr/>
        </p:nvGrpSpPr>
        <p:grpSpPr>
          <a:xfrm>
            <a:off x="5649199" y="1397137"/>
            <a:ext cx="2460251" cy="1039668"/>
            <a:chOff x="5649199" y="1397137"/>
            <a:chExt cx="2460251" cy="1039668"/>
          </a:xfrm>
        </p:grpSpPr>
        <p:grpSp>
          <p:nvGrpSpPr>
            <p:cNvPr id="145" name="Grupo 144"/>
            <p:cNvGrpSpPr/>
            <p:nvPr/>
          </p:nvGrpSpPr>
          <p:grpSpPr>
            <a:xfrm>
              <a:off x="5649199" y="1397137"/>
              <a:ext cx="2460251" cy="1039668"/>
              <a:chOff x="517214" y="1536034"/>
              <a:chExt cx="2460251" cy="1039668"/>
            </a:xfrm>
          </p:grpSpPr>
          <p:sp>
            <p:nvSpPr>
              <p:cNvPr id="146" name="Rectángulo 145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47" name="Grupo 146"/>
              <p:cNvGrpSpPr/>
              <p:nvPr/>
            </p:nvGrpSpPr>
            <p:grpSpPr>
              <a:xfrm>
                <a:off x="603384" y="1560039"/>
                <a:ext cx="2374081" cy="1015663"/>
                <a:chOff x="322140" y="4190370"/>
                <a:chExt cx="2374081" cy="1015663"/>
              </a:xfrm>
              <a:noFill/>
            </p:grpSpPr>
            <p:sp>
              <p:nvSpPr>
                <p:cNvPr id="148" name="CuadroTexto 147"/>
                <p:cNvSpPr txBox="1"/>
                <p:nvPr/>
              </p:nvSpPr>
              <p:spPr>
                <a:xfrm>
                  <a:off x="322140" y="4190370"/>
                  <a:ext cx="2374081" cy="101566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</a:t>
                  </a:r>
                </a:p>
                <a:p>
                  <a:r>
                    <a:rPr lang="es-AR" sz="2000" dirty="0"/>
                    <a:t>Portal </a:t>
                  </a:r>
                  <a:r>
                    <a:rPr lang="es-AR" sz="2000" dirty="0" smtClean="0"/>
                    <a:t>de</a:t>
                  </a:r>
                </a:p>
                <a:p>
                  <a:r>
                    <a:rPr lang="es-AR" sz="2000" dirty="0" smtClean="0"/>
                    <a:t>Noticias</a:t>
                  </a:r>
                  <a:endParaRPr lang="es-AR" sz="2000" dirty="0"/>
                </a:p>
              </p:txBody>
            </p:sp>
            <p:sp>
              <p:nvSpPr>
                <p:cNvPr id="150" name="Elipse 149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75" name="Imagen 1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950" y="1675086"/>
              <a:ext cx="453027" cy="453027"/>
            </a:xfrm>
            <a:prstGeom prst="rect">
              <a:avLst/>
            </a:prstGeom>
          </p:spPr>
        </p:pic>
      </p:grpSp>
      <p:grpSp>
        <p:nvGrpSpPr>
          <p:cNvPr id="178" name="Grupo 177"/>
          <p:cNvGrpSpPr/>
          <p:nvPr/>
        </p:nvGrpSpPr>
        <p:grpSpPr>
          <a:xfrm>
            <a:off x="306199" y="2656491"/>
            <a:ext cx="2460251" cy="1036593"/>
            <a:chOff x="306199" y="2656491"/>
            <a:chExt cx="2460251" cy="1036593"/>
          </a:xfrm>
        </p:grpSpPr>
        <p:grpSp>
          <p:nvGrpSpPr>
            <p:cNvPr id="96" name="Grupo 95"/>
            <p:cNvGrpSpPr/>
            <p:nvPr/>
          </p:nvGrpSpPr>
          <p:grpSpPr>
            <a:xfrm>
              <a:off x="306199" y="2656491"/>
              <a:ext cx="2460251" cy="1036593"/>
              <a:chOff x="517214" y="1536034"/>
              <a:chExt cx="2460251" cy="1036593"/>
            </a:xfrm>
          </p:grpSpPr>
          <p:sp>
            <p:nvSpPr>
              <p:cNvPr id="97" name="Rectángulo 96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98" name="Grupo 97"/>
              <p:cNvGrpSpPr/>
              <p:nvPr/>
            </p:nvGrpSpPr>
            <p:grpSpPr>
              <a:xfrm>
                <a:off x="603384" y="1686649"/>
                <a:ext cx="2374081" cy="707886"/>
                <a:chOff x="322140" y="4316980"/>
                <a:chExt cx="2374081" cy="707886"/>
              </a:xfrm>
              <a:noFill/>
            </p:grpSpPr>
            <p:sp>
              <p:nvSpPr>
                <p:cNvPr id="99" name="CuadroTexto 98"/>
                <p:cNvSpPr txBox="1"/>
                <p:nvPr/>
              </p:nvSpPr>
              <p:spPr>
                <a:xfrm>
                  <a:off x="322140" y="4316980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</a:t>
                  </a:r>
                </a:p>
                <a:p>
                  <a:r>
                    <a:rPr lang="es-AR" sz="2000" dirty="0"/>
                    <a:t>Ediciones</a:t>
                  </a:r>
                </a:p>
              </p:txBody>
            </p:sp>
            <p:sp>
              <p:nvSpPr>
                <p:cNvPr id="101" name="Elipse 100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77" name="Imagen 17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564" y="2923876"/>
              <a:ext cx="493128" cy="493128"/>
            </a:xfrm>
            <a:prstGeom prst="rect">
              <a:avLst/>
            </a:prstGeom>
          </p:spPr>
        </p:pic>
      </p:grpSp>
      <p:grpSp>
        <p:nvGrpSpPr>
          <p:cNvPr id="180" name="Grupo 179"/>
          <p:cNvGrpSpPr/>
          <p:nvPr/>
        </p:nvGrpSpPr>
        <p:grpSpPr>
          <a:xfrm>
            <a:off x="2976019" y="2687887"/>
            <a:ext cx="2460251" cy="1036593"/>
            <a:chOff x="2976019" y="2687887"/>
            <a:chExt cx="2460251" cy="1036593"/>
          </a:xfrm>
        </p:grpSpPr>
        <p:grpSp>
          <p:nvGrpSpPr>
            <p:cNvPr id="124" name="Grupo 123"/>
            <p:cNvGrpSpPr/>
            <p:nvPr/>
          </p:nvGrpSpPr>
          <p:grpSpPr>
            <a:xfrm>
              <a:off x="2976019" y="2687887"/>
              <a:ext cx="2460251" cy="1036593"/>
              <a:chOff x="517214" y="1536034"/>
              <a:chExt cx="2460251" cy="1036593"/>
            </a:xfrm>
          </p:grpSpPr>
          <p:sp>
            <p:nvSpPr>
              <p:cNvPr id="125" name="Rectángulo 124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26" name="Grupo 125"/>
              <p:cNvGrpSpPr/>
              <p:nvPr/>
            </p:nvGrpSpPr>
            <p:grpSpPr>
              <a:xfrm>
                <a:off x="603384" y="1686651"/>
                <a:ext cx="2374081" cy="707886"/>
                <a:chOff x="322140" y="4316982"/>
                <a:chExt cx="2374081" cy="707886"/>
              </a:xfrm>
              <a:noFill/>
            </p:grpSpPr>
            <p:sp>
              <p:nvSpPr>
                <p:cNvPr id="127" name="CuadroTexto 126"/>
                <p:cNvSpPr txBox="1"/>
                <p:nvPr/>
              </p:nvSpPr>
              <p:spPr>
                <a:xfrm>
                  <a:off x="322140" y="4316982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Jugadores</a:t>
                  </a:r>
                </a:p>
              </p:txBody>
            </p:sp>
            <p:sp>
              <p:nvSpPr>
                <p:cNvPr id="129" name="Elipse 128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79" name="Imagen 17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442" y="2980211"/>
              <a:ext cx="431055" cy="485533"/>
            </a:xfrm>
            <a:prstGeom prst="rect">
              <a:avLst/>
            </a:prstGeom>
          </p:spPr>
        </p:pic>
      </p:grpSp>
      <p:grpSp>
        <p:nvGrpSpPr>
          <p:cNvPr id="182" name="Grupo 181"/>
          <p:cNvGrpSpPr/>
          <p:nvPr/>
        </p:nvGrpSpPr>
        <p:grpSpPr>
          <a:xfrm>
            <a:off x="5658765" y="2712172"/>
            <a:ext cx="2436337" cy="1036593"/>
            <a:chOff x="5658765" y="2712172"/>
            <a:chExt cx="2436337" cy="1036593"/>
          </a:xfrm>
        </p:grpSpPr>
        <p:grpSp>
          <p:nvGrpSpPr>
            <p:cNvPr id="152" name="Grupo 151"/>
            <p:cNvGrpSpPr/>
            <p:nvPr/>
          </p:nvGrpSpPr>
          <p:grpSpPr>
            <a:xfrm>
              <a:off x="5658765" y="2712172"/>
              <a:ext cx="2436337" cy="1036593"/>
              <a:chOff x="517214" y="1536034"/>
              <a:chExt cx="2436337" cy="1036593"/>
            </a:xfrm>
            <a:noFill/>
          </p:grpSpPr>
          <p:sp>
            <p:nvSpPr>
              <p:cNvPr id="153" name="Rectángulo 152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54" name="Grupo 153"/>
              <p:cNvGrpSpPr/>
              <p:nvPr/>
            </p:nvGrpSpPr>
            <p:grpSpPr>
              <a:xfrm>
                <a:off x="579470" y="1672693"/>
                <a:ext cx="2374081" cy="707886"/>
                <a:chOff x="298226" y="4303024"/>
                <a:chExt cx="2374081" cy="707886"/>
              </a:xfrm>
              <a:grpFill/>
            </p:grpSpPr>
            <p:sp>
              <p:nvSpPr>
                <p:cNvPr id="155" name="CuadroTexto 154"/>
                <p:cNvSpPr txBox="1"/>
                <p:nvPr/>
              </p:nvSpPr>
              <p:spPr>
                <a:xfrm>
                  <a:off x="298226" y="4303024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Sanciones</a:t>
                  </a:r>
                </a:p>
              </p:txBody>
            </p:sp>
            <p:sp>
              <p:nvSpPr>
                <p:cNvPr id="157" name="Elipse 156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81" name="Imagen 18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622" y="3024751"/>
              <a:ext cx="438235" cy="438235"/>
            </a:xfrm>
            <a:prstGeom prst="rect">
              <a:avLst/>
            </a:prstGeom>
          </p:spPr>
        </p:pic>
      </p:grpSp>
      <p:grpSp>
        <p:nvGrpSpPr>
          <p:cNvPr id="184" name="Grupo 183"/>
          <p:cNvGrpSpPr/>
          <p:nvPr/>
        </p:nvGrpSpPr>
        <p:grpSpPr>
          <a:xfrm>
            <a:off x="306199" y="3869735"/>
            <a:ext cx="2423984" cy="1036593"/>
            <a:chOff x="306199" y="3869735"/>
            <a:chExt cx="2423984" cy="1036593"/>
          </a:xfrm>
        </p:grpSpPr>
        <p:grpSp>
          <p:nvGrpSpPr>
            <p:cNvPr id="103" name="Grupo 102"/>
            <p:cNvGrpSpPr/>
            <p:nvPr/>
          </p:nvGrpSpPr>
          <p:grpSpPr>
            <a:xfrm>
              <a:off x="306199" y="3869735"/>
              <a:ext cx="2423984" cy="1036593"/>
              <a:chOff x="517214" y="1536034"/>
              <a:chExt cx="2423984" cy="1036593"/>
            </a:xfrm>
          </p:grpSpPr>
          <p:sp>
            <p:nvSpPr>
              <p:cNvPr id="104" name="Rectángulo 103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5" name="Grupo 104"/>
              <p:cNvGrpSpPr/>
              <p:nvPr/>
            </p:nvGrpSpPr>
            <p:grpSpPr>
              <a:xfrm>
                <a:off x="567117" y="1697800"/>
                <a:ext cx="2374081" cy="707886"/>
                <a:chOff x="285873" y="4328131"/>
                <a:chExt cx="2374081" cy="707886"/>
              </a:xfrm>
              <a:noFill/>
            </p:grpSpPr>
            <p:sp>
              <p:nvSpPr>
                <p:cNvPr id="106" name="CuadroTexto 105"/>
                <p:cNvSpPr txBox="1"/>
                <p:nvPr/>
              </p:nvSpPr>
              <p:spPr>
                <a:xfrm>
                  <a:off x="285873" y="4328131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Equipos</a:t>
                  </a:r>
                </a:p>
              </p:txBody>
            </p:sp>
            <p:sp>
              <p:nvSpPr>
                <p:cNvPr id="108" name="Elipse 107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83" name="Imagen 18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516" y="4118309"/>
              <a:ext cx="505775" cy="505775"/>
            </a:xfrm>
            <a:prstGeom prst="rect">
              <a:avLst/>
            </a:prstGeom>
          </p:spPr>
        </p:pic>
      </p:grpSp>
      <p:grpSp>
        <p:nvGrpSpPr>
          <p:cNvPr id="186" name="Grupo 185"/>
          <p:cNvGrpSpPr/>
          <p:nvPr/>
        </p:nvGrpSpPr>
        <p:grpSpPr>
          <a:xfrm>
            <a:off x="2996668" y="3909805"/>
            <a:ext cx="2428958" cy="1036593"/>
            <a:chOff x="2996668" y="3909805"/>
            <a:chExt cx="2428958" cy="1036593"/>
          </a:xfrm>
        </p:grpSpPr>
        <p:grpSp>
          <p:nvGrpSpPr>
            <p:cNvPr id="131" name="Grupo 130"/>
            <p:cNvGrpSpPr/>
            <p:nvPr/>
          </p:nvGrpSpPr>
          <p:grpSpPr>
            <a:xfrm>
              <a:off x="2996668" y="3909805"/>
              <a:ext cx="2428958" cy="1036593"/>
              <a:chOff x="517214" y="1536034"/>
              <a:chExt cx="2428958" cy="1036593"/>
            </a:xfrm>
          </p:grpSpPr>
          <p:sp>
            <p:nvSpPr>
              <p:cNvPr id="132" name="Rectángulo 131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33" name="Grupo 132"/>
              <p:cNvGrpSpPr/>
              <p:nvPr/>
            </p:nvGrpSpPr>
            <p:grpSpPr>
              <a:xfrm>
                <a:off x="572091" y="1699206"/>
                <a:ext cx="2374081" cy="707886"/>
                <a:chOff x="290847" y="4329537"/>
                <a:chExt cx="2374081" cy="707886"/>
              </a:xfrm>
              <a:noFill/>
            </p:grpSpPr>
            <p:sp>
              <p:nvSpPr>
                <p:cNvPr id="134" name="CuadroTexto 133"/>
                <p:cNvSpPr txBox="1"/>
                <p:nvPr/>
              </p:nvSpPr>
              <p:spPr>
                <a:xfrm>
                  <a:off x="290847" y="4329537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Complejos</a:t>
                  </a:r>
                </a:p>
              </p:txBody>
            </p:sp>
            <p:sp>
              <p:nvSpPr>
                <p:cNvPr id="136" name="Elipse 135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85" name="Imagen 18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648" y="4158584"/>
              <a:ext cx="495789" cy="495789"/>
            </a:xfrm>
            <a:prstGeom prst="rect">
              <a:avLst/>
            </a:prstGeom>
          </p:spPr>
        </p:pic>
      </p:grpSp>
      <p:pic>
        <p:nvPicPr>
          <p:cNvPr id="187" name="Picture 2" descr="Website design symbo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22" y="4225913"/>
            <a:ext cx="395681" cy="39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Grupo 200"/>
          <p:cNvGrpSpPr/>
          <p:nvPr/>
        </p:nvGrpSpPr>
        <p:grpSpPr>
          <a:xfrm>
            <a:off x="306199" y="5114946"/>
            <a:ext cx="2416894" cy="1036593"/>
            <a:chOff x="306199" y="5114946"/>
            <a:chExt cx="2416894" cy="1036593"/>
          </a:xfrm>
        </p:grpSpPr>
        <p:grpSp>
          <p:nvGrpSpPr>
            <p:cNvPr id="110" name="Grupo 109"/>
            <p:cNvGrpSpPr/>
            <p:nvPr/>
          </p:nvGrpSpPr>
          <p:grpSpPr>
            <a:xfrm>
              <a:off x="306199" y="5114946"/>
              <a:ext cx="2416894" cy="1036593"/>
              <a:chOff x="517214" y="1536034"/>
              <a:chExt cx="2416894" cy="1036593"/>
            </a:xfrm>
          </p:grpSpPr>
          <p:sp>
            <p:nvSpPr>
              <p:cNvPr id="111" name="Rectángulo 110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12" name="Grupo 111"/>
              <p:cNvGrpSpPr/>
              <p:nvPr/>
            </p:nvGrpSpPr>
            <p:grpSpPr>
              <a:xfrm>
                <a:off x="560027" y="1728826"/>
                <a:ext cx="2374081" cy="709053"/>
                <a:chOff x="278783" y="4359157"/>
                <a:chExt cx="2374081" cy="709053"/>
              </a:xfrm>
              <a:noFill/>
            </p:grpSpPr>
            <p:sp>
              <p:nvSpPr>
                <p:cNvPr id="113" name="CuadroTexto 112"/>
                <p:cNvSpPr txBox="1"/>
                <p:nvPr/>
              </p:nvSpPr>
              <p:spPr>
                <a:xfrm>
                  <a:off x="278783" y="4360324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Configurar </a:t>
                  </a:r>
                </a:p>
                <a:p>
                  <a:r>
                    <a:rPr lang="es-AR" sz="2000" dirty="0" err="1"/>
                    <a:t>Fixture</a:t>
                  </a:r>
                  <a:endParaRPr lang="es-AR" sz="2000" dirty="0"/>
                </a:p>
              </p:txBody>
            </p:sp>
            <p:sp>
              <p:nvSpPr>
                <p:cNvPr id="115" name="Elipse 114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grpSp>
          <p:nvGrpSpPr>
            <p:cNvPr id="188" name="Grupo 187"/>
            <p:cNvGrpSpPr/>
            <p:nvPr/>
          </p:nvGrpSpPr>
          <p:grpSpPr>
            <a:xfrm>
              <a:off x="2035509" y="5421609"/>
              <a:ext cx="440371" cy="369569"/>
              <a:chOff x="7067550" y="3630372"/>
              <a:chExt cx="521309" cy="437494"/>
            </a:xfrm>
          </p:grpSpPr>
          <p:grpSp>
            <p:nvGrpSpPr>
              <p:cNvPr id="189" name="Grupo 188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</p:grpSpPr>
            <p:sp>
              <p:nvSpPr>
                <p:cNvPr id="196" name="Rectángulo 195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7" name="Rectángulo 196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8" name="Rectángulo 197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99" name="Conector angular 198"/>
                <p:cNvCxnSpPr>
                  <a:stCxn id="196" idx="3"/>
                  <a:endCxn id="198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angular 199"/>
                <p:cNvCxnSpPr>
                  <a:stCxn id="197" idx="3"/>
                  <a:endCxn id="198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upo 189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</p:grpSpPr>
            <p:sp>
              <p:nvSpPr>
                <p:cNvPr id="191" name="Rectángulo 190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Rectángulo 191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Rectángulo 192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94" name="Conector angular 193"/>
                <p:cNvCxnSpPr>
                  <a:stCxn id="191" idx="3"/>
                  <a:endCxn id="193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angular 194"/>
                <p:cNvCxnSpPr>
                  <a:stCxn id="192" idx="3"/>
                  <a:endCxn id="193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upo 202"/>
          <p:cNvGrpSpPr/>
          <p:nvPr/>
        </p:nvGrpSpPr>
        <p:grpSpPr>
          <a:xfrm>
            <a:off x="2976019" y="5113408"/>
            <a:ext cx="2445164" cy="1036593"/>
            <a:chOff x="2976019" y="5113408"/>
            <a:chExt cx="2445164" cy="1036593"/>
          </a:xfrm>
        </p:grpSpPr>
        <p:grpSp>
          <p:nvGrpSpPr>
            <p:cNvPr id="138" name="Grupo 137"/>
            <p:cNvGrpSpPr/>
            <p:nvPr/>
          </p:nvGrpSpPr>
          <p:grpSpPr>
            <a:xfrm>
              <a:off x="2976019" y="5113408"/>
              <a:ext cx="2445164" cy="1036593"/>
              <a:chOff x="517214" y="1536034"/>
              <a:chExt cx="2445164" cy="1036593"/>
            </a:xfrm>
          </p:grpSpPr>
          <p:sp>
            <p:nvSpPr>
              <p:cNvPr id="139" name="Rectángulo 138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40" name="Grupo 139"/>
              <p:cNvGrpSpPr/>
              <p:nvPr/>
            </p:nvGrpSpPr>
            <p:grpSpPr>
              <a:xfrm>
                <a:off x="588297" y="1691867"/>
                <a:ext cx="2374081" cy="707886"/>
                <a:chOff x="307053" y="4322198"/>
                <a:chExt cx="2374081" cy="707886"/>
              </a:xfrm>
              <a:noFill/>
            </p:grpSpPr>
            <p:sp>
              <p:nvSpPr>
                <p:cNvPr id="141" name="CuadroTexto 140"/>
                <p:cNvSpPr txBox="1"/>
                <p:nvPr/>
              </p:nvSpPr>
              <p:spPr>
                <a:xfrm>
                  <a:off x="307053" y="4322198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Partidos</a:t>
                  </a:r>
                </a:p>
              </p:txBody>
            </p:sp>
            <p:sp>
              <p:nvSpPr>
                <p:cNvPr id="143" name="Elipse 142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202" name="Imagen 20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974" y="5381317"/>
              <a:ext cx="495789" cy="495789"/>
            </a:xfrm>
            <a:prstGeom prst="rect">
              <a:avLst/>
            </a:prstGeom>
          </p:spPr>
        </p:pic>
      </p:grpSp>
      <p:grpSp>
        <p:nvGrpSpPr>
          <p:cNvPr id="205" name="Grupo 204"/>
          <p:cNvGrpSpPr/>
          <p:nvPr/>
        </p:nvGrpSpPr>
        <p:grpSpPr>
          <a:xfrm>
            <a:off x="5692283" y="5126948"/>
            <a:ext cx="2433268" cy="1036593"/>
            <a:chOff x="5692283" y="5126948"/>
            <a:chExt cx="2433268" cy="1036593"/>
          </a:xfrm>
        </p:grpSpPr>
        <p:grpSp>
          <p:nvGrpSpPr>
            <p:cNvPr id="166" name="Grupo 165"/>
            <p:cNvGrpSpPr/>
            <p:nvPr/>
          </p:nvGrpSpPr>
          <p:grpSpPr>
            <a:xfrm>
              <a:off x="5692283" y="5126948"/>
              <a:ext cx="2433268" cy="1036593"/>
              <a:chOff x="517214" y="1536034"/>
              <a:chExt cx="2433268" cy="1036593"/>
            </a:xfrm>
          </p:grpSpPr>
          <p:sp>
            <p:nvSpPr>
              <p:cNvPr id="167" name="Rectángulo 166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68" name="Grupo 167"/>
              <p:cNvGrpSpPr/>
              <p:nvPr/>
            </p:nvGrpSpPr>
            <p:grpSpPr>
              <a:xfrm>
                <a:off x="576401" y="1670090"/>
                <a:ext cx="2374081" cy="707886"/>
                <a:chOff x="295157" y="4300421"/>
                <a:chExt cx="2374081" cy="707886"/>
              </a:xfrm>
              <a:noFill/>
            </p:grpSpPr>
            <p:sp>
              <p:nvSpPr>
                <p:cNvPr id="169" name="CuadroTexto 168"/>
                <p:cNvSpPr txBox="1"/>
                <p:nvPr/>
              </p:nvSpPr>
              <p:spPr>
                <a:xfrm>
                  <a:off x="295157" y="4300421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</a:t>
                  </a:r>
                </a:p>
                <a:p>
                  <a:r>
                    <a:rPr lang="es-AR" sz="2000" dirty="0"/>
                    <a:t>Torneos</a:t>
                  </a:r>
                </a:p>
              </p:txBody>
            </p:sp>
            <p:sp>
              <p:nvSpPr>
                <p:cNvPr id="171" name="Elipse 170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204" name="Imagen 2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800" y="5406176"/>
              <a:ext cx="487228" cy="493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02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Sitio Web</a:t>
            </a:r>
            <a:endParaRPr lang="es-ES" dirty="0"/>
          </a:p>
        </p:txBody>
      </p:sp>
      <p:grpSp>
        <p:nvGrpSpPr>
          <p:cNvPr id="108" name="Grupo 107"/>
          <p:cNvGrpSpPr/>
          <p:nvPr/>
        </p:nvGrpSpPr>
        <p:grpSpPr>
          <a:xfrm>
            <a:off x="488418" y="1927492"/>
            <a:ext cx="2447127" cy="1036593"/>
            <a:chOff x="488418" y="1927492"/>
            <a:chExt cx="2447127" cy="1036593"/>
          </a:xfrm>
        </p:grpSpPr>
        <p:grpSp>
          <p:nvGrpSpPr>
            <p:cNvPr id="58" name="Grupo 57"/>
            <p:cNvGrpSpPr/>
            <p:nvPr/>
          </p:nvGrpSpPr>
          <p:grpSpPr>
            <a:xfrm>
              <a:off x="488418" y="1927492"/>
              <a:ext cx="2447127" cy="1036593"/>
              <a:chOff x="517214" y="1536034"/>
              <a:chExt cx="2447127" cy="1036593"/>
            </a:xfrm>
          </p:grpSpPr>
          <p:sp>
            <p:nvSpPr>
              <p:cNvPr id="59" name="Rectángulo 58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0" name="Grupo 59"/>
              <p:cNvGrpSpPr/>
              <p:nvPr/>
            </p:nvGrpSpPr>
            <p:grpSpPr>
              <a:xfrm>
                <a:off x="590260" y="1681374"/>
                <a:ext cx="2374081" cy="707886"/>
                <a:chOff x="309016" y="4311705"/>
                <a:chExt cx="2374081" cy="707886"/>
              </a:xfrm>
              <a:noFill/>
            </p:grpSpPr>
            <p:sp>
              <p:nvSpPr>
                <p:cNvPr id="61" name="CuadroTexto 60"/>
                <p:cNvSpPr txBox="1"/>
                <p:nvPr/>
              </p:nvSpPr>
              <p:spPr>
                <a:xfrm>
                  <a:off x="309016" y="4311705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Estadísticas Equipos</a:t>
                  </a:r>
                  <a:endParaRPr lang="es-ES" sz="2000" dirty="0"/>
                </a:p>
              </p:txBody>
            </p:sp>
            <p:sp>
              <p:nvSpPr>
                <p:cNvPr id="63" name="Elipse 62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710" y="2184557"/>
              <a:ext cx="505775" cy="505775"/>
            </a:xfrm>
            <a:prstGeom prst="rect">
              <a:avLst/>
            </a:prstGeom>
          </p:spPr>
        </p:pic>
      </p:grpSp>
      <p:grpSp>
        <p:nvGrpSpPr>
          <p:cNvPr id="127" name="Grupo 126"/>
          <p:cNvGrpSpPr/>
          <p:nvPr/>
        </p:nvGrpSpPr>
        <p:grpSpPr>
          <a:xfrm>
            <a:off x="436305" y="3232502"/>
            <a:ext cx="2460251" cy="1036593"/>
            <a:chOff x="436305" y="3232502"/>
            <a:chExt cx="2460251" cy="1036593"/>
          </a:xfrm>
        </p:grpSpPr>
        <p:grpSp>
          <p:nvGrpSpPr>
            <p:cNvPr id="65" name="Grupo 64"/>
            <p:cNvGrpSpPr/>
            <p:nvPr/>
          </p:nvGrpSpPr>
          <p:grpSpPr>
            <a:xfrm>
              <a:off x="436305" y="3232502"/>
              <a:ext cx="2460251" cy="1036593"/>
              <a:chOff x="517214" y="1536034"/>
              <a:chExt cx="2460251" cy="1036593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7" name="Grupo 66"/>
              <p:cNvGrpSpPr/>
              <p:nvPr/>
            </p:nvGrpSpPr>
            <p:grpSpPr>
              <a:xfrm>
                <a:off x="603384" y="1656857"/>
                <a:ext cx="2374081" cy="714283"/>
                <a:chOff x="322140" y="4287188"/>
                <a:chExt cx="2374081" cy="714283"/>
              </a:xfrm>
              <a:noFill/>
            </p:grpSpPr>
            <p:sp>
              <p:nvSpPr>
                <p:cNvPr id="68" name="CuadroTexto 67"/>
                <p:cNvSpPr txBox="1"/>
                <p:nvPr/>
              </p:nvSpPr>
              <p:spPr>
                <a:xfrm>
                  <a:off x="322140" y="4287188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Estadísticas Partido</a:t>
                  </a:r>
                  <a:endParaRPr lang="es-ES" sz="2000" dirty="0"/>
                </a:p>
              </p:txBody>
            </p:sp>
            <p:sp>
              <p:nvSpPr>
                <p:cNvPr id="70" name="Elipse 69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09" name="Imagen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906" y="3512830"/>
              <a:ext cx="453027" cy="453027"/>
            </a:xfrm>
            <a:prstGeom prst="rect">
              <a:avLst/>
            </a:prstGeom>
          </p:spPr>
        </p:pic>
      </p:grpSp>
      <p:grpSp>
        <p:nvGrpSpPr>
          <p:cNvPr id="128" name="Grupo 127"/>
          <p:cNvGrpSpPr/>
          <p:nvPr/>
        </p:nvGrpSpPr>
        <p:grpSpPr>
          <a:xfrm>
            <a:off x="3145031" y="1921607"/>
            <a:ext cx="2431807" cy="1036593"/>
            <a:chOff x="3145031" y="1921607"/>
            <a:chExt cx="2431807" cy="1036593"/>
          </a:xfrm>
        </p:grpSpPr>
        <p:grpSp>
          <p:nvGrpSpPr>
            <p:cNvPr id="79" name="Grupo 78"/>
            <p:cNvGrpSpPr/>
            <p:nvPr/>
          </p:nvGrpSpPr>
          <p:grpSpPr>
            <a:xfrm>
              <a:off x="3145031" y="1921607"/>
              <a:ext cx="2431807" cy="1036593"/>
              <a:chOff x="517214" y="1536034"/>
              <a:chExt cx="2431807" cy="1036593"/>
            </a:xfrm>
          </p:grpSpPr>
          <p:sp>
            <p:nvSpPr>
              <p:cNvPr id="80" name="Rectángulo 79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81" name="Grupo 80"/>
              <p:cNvGrpSpPr/>
              <p:nvPr/>
            </p:nvGrpSpPr>
            <p:grpSpPr>
              <a:xfrm>
                <a:off x="574940" y="1679706"/>
                <a:ext cx="2374081" cy="707886"/>
                <a:chOff x="293696" y="4310037"/>
                <a:chExt cx="2374081" cy="707886"/>
              </a:xfrm>
              <a:noFill/>
            </p:grpSpPr>
            <p:sp>
              <p:nvSpPr>
                <p:cNvPr id="82" name="CuadroTexto 81"/>
                <p:cNvSpPr txBox="1"/>
                <p:nvPr/>
              </p:nvSpPr>
              <p:spPr>
                <a:xfrm>
                  <a:off x="293696" y="4310037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Estadísticas Jugadores</a:t>
                  </a:r>
                  <a:endParaRPr lang="es-ES" sz="2000" dirty="0"/>
                </a:p>
              </p:txBody>
            </p:sp>
            <p:sp>
              <p:nvSpPr>
                <p:cNvPr id="84" name="Elipse 83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10" name="Imagen 10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362" y="2223547"/>
              <a:ext cx="410652" cy="453586"/>
            </a:xfrm>
            <a:prstGeom prst="rect">
              <a:avLst/>
            </a:prstGeom>
          </p:spPr>
        </p:pic>
      </p:grpSp>
      <p:grpSp>
        <p:nvGrpSpPr>
          <p:cNvPr id="129" name="Grupo 128"/>
          <p:cNvGrpSpPr/>
          <p:nvPr/>
        </p:nvGrpSpPr>
        <p:grpSpPr>
          <a:xfrm>
            <a:off x="3131689" y="3272010"/>
            <a:ext cx="2408170" cy="1036593"/>
            <a:chOff x="3131689" y="3272010"/>
            <a:chExt cx="2408170" cy="1036593"/>
          </a:xfrm>
        </p:grpSpPr>
        <p:grpSp>
          <p:nvGrpSpPr>
            <p:cNvPr id="86" name="Grupo 85"/>
            <p:cNvGrpSpPr/>
            <p:nvPr/>
          </p:nvGrpSpPr>
          <p:grpSpPr>
            <a:xfrm>
              <a:off x="3131689" y="3272010"/>
              <a:ext cx="2408170" cy="1036593"/>
              <a:chOff x="517214" y="1536034"/>
              <a:chExt cx="2408170" cy="1036593"/>
            </a:xfrm>
          </p:grpSpPr>
          <p:sp>
            <p:nvSpPr>
              <p:cNvPr id="87" name="Rectángulo 86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88" name="Grupo 87"/>
              <p:cNvGrpSpPr/>
              <p:nvPr/>
            </p:nvGrpSpPr>
            <p:grpSpPr>
              <a:xfrm>
                <a:off x="551303" y="1691933"/>
                <a:ext cx="2374081" cy="707886"/>
                <a:chOff x="270059" y="4322264"/>
                <a:chExt cx="2374081" cy="707886"/>
              </a:xfrm>
              <a:noFill/>
            </p:grpSpPr>
            <p:sp>
              <p:nvSpPr>
                <p:cNvPr id="89" name="CuadroTexto 88"/>
                <p:cNvSpPr txBox="1"/>
                <p:nvPr/>
              </p:nvSpPr>
              <p:spPr>
                <a:xfrm>
                  <a:off x="270059" y="4322264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Estadísticas</a:t>
                  </a:r>
                </a:p>
                <a:p>
                  <a:r>
                    <a:rPr lang="es-AR" sz="2000" dirty="0"/>
                    <a:t> Sanciones</a:t>
                  </a:r>
                  <a:endParaRPr lang="es-ES" sz="2000" dirty="0"/>
                </a:p>
              </p:txBody>
            </p:sp>
            <p:sp>
              <p:nvSpPr>
                <p:cNvPr id="91" name="Elipse 90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11" name="Imagen 1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617" y="3584728"/>
              <a:ext cx="438235" cy="438235"/>
            </a:xfrm>
            <a:prstGeom prst="rect">
              <a:avLst/>
            </a:prstGeom>
          </p:spPr>
        </p:pic>
      </p:grpSp>
      <p:grpSp>
        <p:nvGrpSpPr>
          <p:cNvPr id="130" name="Grupo 129"/>
          <p:cNvGrpSpPr/>
          <p:nvPr/>
        </p:nvGrpSpPr>
        <p:grpSpPr>
          <a:xfrm>
            <a:off x="5752557" y="1945612"/>
            <a:ext cx="2374081" cy="1036593"/>
            <a:chOff x="5752557" y="1945612"/>
            <a:chExt cx="2374081" cy="1036593"/>
          </a:xfrm>
        </p:grpSpPr>
        <p:grpSp>
          <p:nvGrpSpPr>
            <p:cNvPr id="93" name="Grupo 92"/>
            <p:cNvGrpSpPr/>
            <p:nvPr/>
          </p:nvGrpSpPr>
          <p:grpSpPr>
            <a:xfrm>
              <a:off x="5752557" y="1945612"/>
              <a:ext cx="2374081" cy="1036593"/>
              <a:chOff x="517214" y="1536034"/>
              <a:chExt cx="2374081" cy="1036593"/>
            </a:xfrm>
          </p:grpSpPr>
          <p:sp>
            <p:nvSpPr>
              <p:cNvPr id="94" name="Rectángulo 93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95" name="Grupo 94"/>
              <p:cNvGrpSpPr/>
              <p:nvPr/>
            </p:nvGrpSpPr>
            <p:grpSpPr>
              <a:xfrm>
                <a:off x="643031" y="1676572"/>
                <a:ext cx="2156509" cy="707886"/>
                <a:chOff x="361787" y="4306903"/>
                <a:chExt cx="2156509" cy="707886"/>
              </a:xfrm>
              <a:noFill/>
            </p:grpSpPr>
            <p:sp>
              <p:nvSpPr>
                <p:cNvPr id="96" name="CuadroTexto 95"/>
                <p:cNvSpPr txBox="1"/>
                <p:nvPr/>
              </p:nvSpPr>
              <p:spPr>
                <a:xfrm>
                  <a:off x="361787" y="4306903"/>
                  <a:ext cx="1717479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Portal de Noticias</a:t>
                  </a:r>
                  <a:endParaRPr lang="es-ES" sz="2000" dirty="0"/>
                </a:p>
              </p:txBody>
            </p:sp>
            <p:sp>
              <p:nvSpPr>
                <p:cNvPr id="98" name="Elipse 97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12" name="Imagen 1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742" y="2211256"/>
              <a:ext cx="453027" cy="453027"/>
            </a:xfrm>
            <a:prstGeom prst="rect">
              <a:avLst/>
            </a:prstGeom>
          </p:spPr>
        </p:pic>
      </p:grpSp>
      <p:grpSp>
        <p:nvGrpSpPr>
          <p:cNvPr id="131" name="Grupo 130"/>
          <p:cNvGrpSpPr/>
          <p:nvPr/>
        </p:nvGrpSpPr>
        <p:grpSpPr>
          <a:xfrm>
            <a:off x="5769779" y="3245224"/>
            <a:ext cx="2374081" cy="1036593"/>
            <a:chOff x="5769779" y="3245224"/>
            <a:chExt cx="2374081" cy="1036593"/>
          </a:xfrm>
        </p:grpSpPr>
        <p:grpSp>
          <p:nvGrpSpPr>
            <p:cNvPr id="100" name="Grupo 99"/>
            <p:cNvGrpSpPr/>
            <p:nvPr/>
          </p:nvGrpSpPr>
          <p:grpSpPr>
            <a:xfrm>
              <a:off x="5769779" y="3245224"/>
              <a:ext cx="2374081" cy="1036593"/>
              <a:chOff x="517214" y="1536034"/>
              <a:chExt cx="2374081" cy="1036593"/>
            </a:xfrm>
          </p:grpSpPr>
          <p:sp>
            <p:nvSpPr>
              <p:cNvPr id="101" name="Rectángulo 100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2" name="Grupo 101"/>
              <p:cNvGrpSpPr/>
              <p:nvPr/>
            </p:nvGrpSpPr>
            <p:grpSpPr>
              <a:xfrm>
                <a:off x="603384" y="1643905"/>
                <a:ext cx="2196156" cy="727235"/>
                <a:chOff x="322140" y="4274236"/>
                <a:chExt cx="2196156" cy="727235"/>
              </a:xfrm>
              <a:noFill/>
            </p:grpSpPr>
            <p:sp>
              <p:nvSpPr>
                <p:cNvPr id="103" name="CuadroTexto 102"/>
                <p:cNvSpPr txBox="1"/>
                <p:nvPr/>
              </p:nvSpPr>
              <p:spPr>
                <a:xfrm>
                  <a:off x="322140" y="4274236"/>
                  <a:ext cx="1549616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 err="1"/>
                    <a:t>Fixture</a:t>
                  </a:r>
                  <a:r>
                    <a:rPr lang="es-AR" sz="2000" dirty="0"/>
                    <a:t> de Edición</a:t>
                  </a:r>
                  <a:endParaRPr lang="es-ES" sz="2000" dirty="0"/>
                </a:p>
              </p:txBody>
            </p:sp>
            <p:sp>
              <p:nvSpPr>
                <p:cNvPr id="105" name="Elipse 104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grpSp>
          <p:nvGrpSpPr>
            <p:cNvPr id="113" name="Grupo 112"/>
            <p:cNvGrpSpPr/>
            <p:nvPr/>
          </p:nvGrpSpPr>
          <p:grpSpPr>
            <a:xfrm>
              <a:off x="7537472" y="3534014"/>
              <a:ext cx="340353" cy="379588"/>
              <a:chOff x="7067550" y="3630372"/>
              <a:chExt cx="521309" cy="437494"/>
            </a:xfrm>
          </p:grpSpPr>
          <p:grpSp>
            <p:nvGrpSpPr>
              <p:cNvPr id="114" name="Grupo 113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</p:grpSpPr>
            <p:sp>
              <p:nvSpPr>
                <p:cNvPr id="121" name="Rectángulo 120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2" name="Rectángulo 121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3" name="Rectángulo 122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124" name="Conector angular 123"/>
                <p:cNvCxnSpPr>
                  <a:stCxn id="121" idx="3"/>
                  <a:endCxn id="123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Conector angular 124"/>
                <p:cNvCxnSpPr>
                  <a:stCxn id="122" idx="3"/>
                  <a:endCxn id="123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upo 114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</p:grpSpPr>
            <p:sp>
              <p:nvSpPr>
                <p:cNvPr id="116" name="Rectángulo 115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7" name="Rectángulo 116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8" name="Rectángulo 117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119" name="Conector angular 118"/>
                <p:cNvCxnSpPr>
                  <a:stCxn id="116" idx="3"/>
                  <a:endCxn id="118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angular 119"/>
                <p:cNvCxnSpPr>
                  <a:stCxn id="117" idx="3"/>
                  <a:endCxn id="118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1" name="Grupo 140"/>
          <p:cNvGrpSpPr/>
          <p:nvPr/>
        </p:nvGrpSpPr>
        <p:grpSpPr>
          <a:xfrm>
            <a:off x="436305" y="4617122"/>
            <a:ext cx="2460251" cy="1036593"/>
            <a:chOff x="388594" y="4633818"/>
            <a:chExt cx="2460251" cy="1036593"/>
          </a:xfrm>
        </p:grpSpPr>
        <p:grpSp>
          <p:nvGrpSpPr>
            <p:cNvPr id="134" name="Grupo 133"/>
            <p:cNvGrpSpPr/>
            <p:nvPr/>
          </p:nvGrpSpPr>
          <p:grpSpPr>
            <a:xfrm>
              <a:off x="388594" y="4633818"/>
              <a:ext cx="2460251" cy="1036593"/>
              <a:chOff x="517214" y="1536034"/>
              <a:chExt cx="2460251" cy="1036593"/>
            </a:xfrm>
          </p:grpSpPr>
          <p:sp>
            <p:nvSpPr>
              <p:cNvPr id="136" name="Rectángulo 135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37" name="Grupo 136"/>
              <p:cNvGrpSpPr/>
              <p:nvPr/>
            </p:nvGrpSpPr>
            <p:grpSpPr>
              <a:xfrm>
                <a:off x="603384" y="1656857"/>
                <a:ext cx="2374081" cy="714283"/>
                <a:chOff x="322140" y="4287188"/>
                <a:chExt cx="2374081" cy="714283"/>
              </a:xfrm>
              <a:noFill/>
            </p:grpSpPr>
            <p:sp>
              <p:nvSpPr>
                <p:cNvPr id="138" name="CuadroTexto 137"/>
                <p:cNvSpPr txBox="1"/>
                <p:nvPr/>
              </p:nvSpPr>
              <p:spPr>
                <a:xfrm>
                  <a:off x="322140" y="4287188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 smtClean="0"/>
                    <a:t>Estadísticas Edición</a:t>
                  </a:r>
                  <a:endParaRPr lang="es-ES" sz="2000" dirty="0"/>
                </a:p>
              </p:txBody>
            </p:sp>
            <p:sp>
              <p:nvSpPr>
                <p:cNvPr id="139" name="Elipse 138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40" name="Imagen 1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46" y="4841702"/>
              <a:ext cx="775687" cy="67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6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sp>
        <p:nvSpPr>
          <p:cNvPr id="46" name="Rectángulo redondeado 45"/>
          <p:cNvSpPr/>
          <p:nvPr/>
        </p:nvSpPr>
        <p:spPr>
          <a:xfrm>
            <a:off x="2211359" y="3157973"/>
            <a:ext cx="5937595" cy="2526520"/>
          </a:xfrm>
          <a:prstGeom prst="roundRect">
            <a:avLst>
              <a:gd name="adj" fmla="val 1539"/>
            </a:avLst>
          </a:prstGeom>
          <a:solidFill>
            <a:srgbClr val="549E39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Shape 547"/>
          <p:cNvSpPr/>
          <p:nvPr/>
        </p:nvSpPr>
        <p:spPr>
          <a:xfrm>
            <a:off x="4111396" y="3500536"/>
            <a:ext cx="520240" cy="433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6761381" y="3215972"/>
            <a:ext cx="16226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000" dirty="0" err="1" smtClean="0"/>
              <a:t>Core</a:t>
            </a:r>
            <a:endParaRPr lang="es-ES" sz="2000" dirty="0"/>
          </a:p>
        </p:txBody>
      </p:sp>
      <p:sp>
        <p:nvSpPr>
          <p:cNvPr id="69" name="CuadroTexto 68"/>
          <p:cNvSpPr txBox="1"/>
          <p:nvPr/>
        </p:nvSpPr>
        <p:spPr>
          <a:xfrm>
            <a:off x="5934814" y="1503655"/>
            <a:ext cx="22081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dirty="0" smtClean="0"/>
              <a:t>Presentación</a:t>
            </a:r>
            <a:endParaRPr lang="es-ES" sz="24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2467429" y="1734487"/>
            <a:ext cx="2164207" cy="10641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>
            <a:off x="2205320" y="1425807"/>
            <a:ext cx="5937595" cy="1701985"/>
          </a:xfrm>
          <a:prstGeom prst="roundRect">
            <a:avLst>
              <a:gd name="adj" fmla="val 1539"/>
            </a:avLst>
          </a:prstGeom>
          <a:solidFill>
            <a:srgbClr val="C0CF3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CuadroTexto 99"/>
          <p:cNvSpPr txBox="1"/>
          <p:nvPr/>
        </p:nvSpPr>
        <p:spPr>
          <a:xfrm>
            <a:off x="6064838" y="1421977"/>
            <a:ext cx="22484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Presentación</a:t>
            </a:r>
            <a:endParaRPr lang="es-ES" sz="2000" dirty="0"/>
          </a:p>
        </p:txBody>
      </p:sp>
      <p:sp>
        <p:nvSpPr>
          <p:cNvPr id="107" name="Shape 502"/>
          <p:cNvSpPr/>
          <p:nvPr/>
        </p:nvSpPr>
        <p:spPr>
          <a:xfrm>
            <a:off x="3856271" y="2734782"/>
            <a:ext cx="1259290" cy="68640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08" name="Shape 502"/>
          <p:cNvSpPr/>
          <p:nvPr/>
        </p:nvSpPr>
        <p:spPr>
          <a:xfrm flipH="1">
            <a:off x="5513013" y="2640982"/>
            <a:ext cx="1350060" cy="78020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09" name="Shape 502"/>
          <p:cNvSpPr/>
          <p:nvPr/>
        </p:nvSpPr>
        <p:spPr>
          <a:xfrm flipV="1">
            <a:off x="3978055" y="3962200"/>
            <a:ext cx="1171912" cy="612393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10" name="Shape 502"/>
          <p:cNvSpPr/>
          <p:nvPr/>
        </p:nvSpPr>
        <p:spPr>
          <a:xfrm>
            <a:off x="5437469" y="3914754"/>
            <a:ext cx="1441188" cy="70509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11" name="Shape 502"/>
          <p:cNvSpPr/>
          <p:nvPr/>
        </p:nvSpPr>
        <p:spPr>
          <a:xfrm flipV="1">
            <a:off x="1764080" y="3719862"/>
            <a:ext cx="2347316" cy="24233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grpSp>
        <p:nvGrpSpPr>
          <p:cNvPr id="31" name="Grupo 30"/>
          <p:cNvGrpSpPr/>
          <p:nvPr/>
        </p:nvGrpSpPr>
        <p:grpSpPr>
          <a:xfrm>
            <a:off x="3906718" y="3394594"/>
            <a:ext cx="2422835" cy="645433"/>
            <a:chOff x="940775" y="2098796"/>
            <a:chExt cx="2609022" cy="994121"/>
          </a:xfrm>
          <a:solidFill>
            <a:srgbClr val="4AB5C4"/>
          </a:solidFill>
          <a:effectLst/>
        </p:grpSpPr>
        <p:sp>
          <p:nvSpPr>
            <p:cNvPr id="32" name="Rectángulo redondeado 31"/>
            <p:cNvSpPr/>
            <p:nvPr/>
          </p:nvSpPr>
          <p:spPr>
            <a:xfrm>
              <a:off x="940775" y="2098796"/>
              <a:ext cx="2609022" cy="994121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1658883" y="2237853"/>
              <a:ext cx="1747325" cy="7110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Lógica</a:t>
              </a:r>
              <a:endParaRPr lang="es-ES" sz="2400" dirty="0"/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5581794" y="4434976"/>
            <a:ext cx="2422835" cy="874434"/>
            <a:chOff x="861980" y="1870998"/>
            <a:chExt cx="2609022" cy="1346836"/>
          </a:xfrm>
          <a:solidFill>
            <a:srgbClr val="4AB5C4"/>
          </a:solidFill>
          <a:effectLst/>
        </p:grpSpPr>
        <p:sp>
          <p:nvSpPr>
            <p:cNvPr id="65" name="Rectángulo redondeado 64"/>
            <p:cNvSpPr/>
            <p:nvPr/>
          </p:nvSpPr>
          <p:spPr>
            <a:xfrm>
              <a:off x="861980" y="1870998"/>
              <a:ext cx="2609022" cy="1346836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155562" y="2179796"/>
              <a:ext cx="1933883" cy="7110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Entidades</a:t>
              </a:r>
              <a:endParaRPr lang="es-ES" sz="2400" dirty="0"/>
            </a:p>
          </p:txBody>
        </p:sp>
      </p:grpSp>
      <p:sp>
        <p:nvSpPr>
          <p:cNvPr id="113" name="Rectángulo redondeado 112"/>
          <p:cNvSpPr/>
          <p:nvPr/>
        </p:nvSpPr>
        <p:spPr>
          <a:xfrm>
            <a:off x="2208645" y="5748181"/>
            <a:ext cx="5937595" cy="977855"/>
          </a:xfrm>
          <a:prstGeom prst="roundRect">
            <a:avLst>
              <a:gd name="adj" fmla="val 1539"/>
            </a:avLst>
          </a:prstGeom>
          <a:solidFill>
            <a:srgbClr val="8AB83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2" name="Shape 502"/>
          <p:cNvSpPr/>
          <p:nvPr/>
        </p:nvSpPr>
        <p:spPr>
          <a:xfrm>
            <a:off x="4067600" y="5075166"/>
            <a:ext cx="564036" cy="950646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grpSp>
        <p:nvGrpSpPr>
          <p:cNvPr id="104" name="Grupo 103"/>
          <p:cNvGrpSpPr/>
          <p:nvPr/>
        </p:nvGrpSpPr>
        <p:grpSpPr>
          <a:xfrm>
            <a:off x="2811805" y="5956461"/>
            <a:ext cx="3238625" cy="561293"/>
            <a:chOff x="693167" y="2311023"/>
            <a:chExt cx="2856630" cy="907912"/>
          </a:xfrm>
          <a:solidFill>
            <a:srgbClr val="4AB5C4"/>
          </a:solidFill>
          <a:effectLst/>
        </p:grpSpPr>
        <p:sp>
          <p:nvSpPr>
            <p:cNvPr id="105" name="Rectángulo redondeado 104"/>
            <p:cNvSpPr/>
            <p:nvPr/>
          </p:nvSpPr>
          <p:spPr>
            <a:xfrm>
              <a:off x="693167" y="2311023"/>
              <a:ext cx="2856630" cy="907912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106" name="CuadroTexto 105"/>
            <p:cNvSpPr txBox="1"/>
            <p:nvPr/>
          </p:nvSpPr>
          <p:spPr>
            <a:xfrm>
              <a:off x="760826" y="2369157"/>
              <a:ext cx="2721310" cy="7467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BASE DE DATOS</a:t>
              </a:r>
              <a:endParaRPr lang="es-ES" sz="2400" dirty="0"/>
            </a:p>
          </p:txBody>
        </p:sp>
      </p:grpSp>
      <p:grpSp>
        <p:nvGrpSpPr>
          <p:cNvPr id="61" name="Grupo 60"/>
          <p:cNvGrpSpPr/>
          <p:nvPr/>
        </p:nvGrpSpPr>
        <p:grpSpPr>
          <a:xfrm>
            <a:off x="3015159" y="4434975"/>
            <a:ext cx="2340613" cy="877254"/>
            <a:chOff x="940775" y="2098796"/>
            <a:chExt cx="2609022" cy="1418991"/>
          </a:xfrm>
          <a:solidFill>
            <a:srgbClr val="4AB5C4"/>
          </a:solidFill>
          <a:effectLst/>
        </p:grpSpPr>
        <p:sp>
          <p:nvSpPr>
            <p:cNvPr id="62" name="Rectángulo redondeado 61"/>
            <p:cNvSpPr/>
            <p:nvPr/>
          </p:nvSpPr>
          <p:spPr>
            <a:xfrm>
              <a:off x="940775" y="2098796"/>
              <a:ext cx="2609022" cy="1418991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940775" y="2427653"/>
              <a:ext cx="2600816" cy="7467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Acceso Datos</a:t>
              </a:r>
              <a:endParaRPr lang="es-ES" sz="2400" dirty="0"/>
            </a:p>
          </p:txBody>
        </p:sp>
      </p:grpSp>
      <p:sp>
        <p:nvSpPr>
          <p:cNvPr id="122" name="CuadroTexto 121"/>
          <p:cNvSpPr txBox="1"/>
          <p:nvPr/>
        </p:nvSpPr>
        <p:spPr>
          <a:xfrm>
            <a:off x="6487877" y="5748181"/>
            <a:ext cx="16226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000" dirty="0" smtClean="0"/>
              <a:t>Persistencia</a:t>
            </a:r>
            <a:endParaRPr lang="es-ES" sz="2000" dirty="0"/>
          </a:p>
        </p:txBody>
      </p:sp>
      <p:grpSp>
        <p:nvGrpSpPr>
          <p:cNvPr id="93" name="Grupo 92"/>
          <p:cNvGrpSpPr/>
          <p:nvPr/>
        </p:nvGrpSpPr>
        <p:grpSpPr>
          <a:xfrm>
            <a:off x="2696189" y="1822087"/>
            <a:ext cx="2340613" cy="972556"/>
            <a:chOff x="940775" y="1944641"/>
            <a:chExt cx="2609022" cy="1573146"/>
          </a:xfrm>
          <a:solidFill>
            <a:srgbClr val="4AB5C4"/>
          </a:solidFill>
          <a:effectLst/>
        </p:grpSpPr>
        <p:sp>
          <p:nvSpPr>
            <p:cNvPr id="94" name="Rectángulo redondeado 93"/>
            <p:cNvSpPr/>
            <p:nvPr/>
          </p:nvSpPr>
          <p:spPr>
            <a:xfrm>
              <a:off x="940775" y="1944641"/>
              <a:ext cx="2609022" cy="1573146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1216602" y="2076789"/>
              <a:ext cx="2084439" cy="13441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Administrar Torneo</a:t>
              </a:r>
              <a:endParaRPr lang="es-ES" sz="2400" dirty="0"/>
            </a:p>
          </p:txBody>
        </p:sp>
      </p:grpSp>
      <p:grpSp>
        <p:nvGrpSpPr>
          <p:cNvPr id="97" name="Grupo 96"/>
          <p:cNvGrpSpPr/>
          <p:nvPr/>
        </p:nvGrpSpPr>
        <p:grpSpPr>
          <a:xfrm>
            <a:off x="5520728" y="1822088"/>
            <a:ext cx="2340613" cy="965434"/>
            <a:chOff x="940775" y="1956162"/>
            <a:chExt cx="2609022" cy="1561625"/>
          </a:xfrm>
          <a:solidFill>
            <a:srgbClr val="4AB5C4"/>
          </a:solidFill>
          <a:effectLst/>
        </p:grpSpPr>
        <p:sp>
          <p:nvSpPr>
            <p:cNvPr id="98" name="Rectángulo redondeado 97"/>
            <p:cNvSpPr/>
            <p:nvPr/>
          </p:nvSpPr>
          <p:spPr>
            <a:xfrm>
              <a:off x="940775" y="1956162"/>
              <a:ext cx="2609022" cy="1561625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80978" y="2098796"/>
              <a:ext cx="2084439" cy="13441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Visualizar Torneo</a:t>
              </a:r>
              <a:endParaRPr lang="es-ES" sz="2400" dirty="0"/>
            </a:p>
          </p:txBody>
        </p:sp>
      </p:grpSp>
      <p:grpSp>
        <p:nvGrpSpPr>
          <p:cNvPr id="101" name="Grupo 100"/>
          <p:cNvGrpSpPr/>
          <p:nvPr/>
        </p:nvGrpSpPr>
        <p:grpSpPr>
          <a:xfrm>
            <a:off x="198055" y="3746709"/>
            <a:ext cx="1804916" cy="622091"/>
            <a:chOff x="940775" y="2311023"/>
            <a:chExt cx="2136803" cy="1006255"/>
          </a:xfrm>
          <a:solidFill>
            <a:srgbClr val="4AB5C4"/>
          </a:solidFill>
          <a:effectLst/>
        </p:grpSpPr>
        <p:sp>
          <p:nvSpPr>
            <p:cNvPr id="102" name="Rectángulo redondeado 101"/>
            <p:cNvSpPr/>
            <p:nvPr/>
          </p:nvSpPr>
          <p:spPr>
            <a:xfrm>
              <a:off x="940775" y="2311023"/>
              <a:ext cx="2136803" cy="1006255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989886" y="2472175"/>
              <a:ext cx="2087692" cy="6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/>
                <a:t>UTILIDADES</a:t>
              </a:r>
              <a:endParaRPr lang="es-ES" sz="2000" dirty="0"/>
            </a:p>
          </p:txBody>
        </p:sp>
      </p:grpSp>
      <p:cxnSp>
        <p:nvCxnSpPr>
          <p:cNvPr id="6" name="Conector recto 5"/>
          <p:cNvCxnSpPr>
            <a:stCxn id="94" idx="2"/>
          </p:cNvCxnSpPr>
          <p:nvPr/>
        </p:nvCxnSpPr>
        <p:spPr>
          <a:xfrm flipH="1">
            <a:off x="1611086" y="2794643"/>
            <a:ext cx="2255410" cy="952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/>
          <p:cNvCxnSpPr>
            <a:stCxn id="98" idx="2"/>
          </p:cNvCxnSpPr>
          <p:nvPr/>
        </p:nvCxnSpPr>
        <p:spPr>
          <a:xfrm flipH="1">
            <a:off x="1764080" y="2787522"/>
            <a:ext cx="4926955" cy="1111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3216</TotalTime>
  <Words>340</Words>
  <Application>Microsoft Office PowerPoint</Application>
  <PresentationFormat>Presentación en pantalla (4:3)</PresentationFormat>
  <Paragraphs>137</Paragraphs>
  <Slides>14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8" baseType="lpstr">
      <vt:lpstr>Adobe Song Std L</vt:lpstr>
      <vt:lpstr>Arial</vt:lpstr>
      <vt:lpstr>Calibri</vt:lpstr>
      <vt:lpstr>Century Gothic</vt:lpstr>
      <vt:lpstr>FontAwesome</vt:lpstr>
      <vt:lpstr>Helvetica</vt:lpstr>
      <vt:lpstr>Open Sans</vt:lpstr>
      <vt:lpstr>Oswald Light</vt:lpstr>
      <vt:lpstr>Oswald Regular</vt:lpstr>
      <vt:lpstr>Roboto</vt:lpstr>
      <vt:lpstr>Roboto Condensed</vt:lpstr>
      <vt:lpstr>Source Sans Pro</vt:lpstr>
      <vt:lpstr>Wingdings 3</vt:lpstr>
      <vt:lpstr>Ion</vt:lpstr>
      <vt:lpstr>Presentación de PowerPoint</vt:lpstr>
      <vt:lpstr>Tema de Hoy</vt:lpstr>
      <vt:lpstr>Agenda</vt:lpstr>
      <vt:lpstr>¿Por qué QueGolazo!?</vt:lpstr>
      <vt:lpstr>¿Por qué QueGolazo!?</vt:lpstr>
      <vt:lpstr>Desafíos y Pilares</vt:lpstr>
      <vt:lpstr>Módulo Administrador</vt:lpstr>
      <vt:lpstr>Sitio Web</vt:lpstr>
      <vt:lpstr>Arquitectura</vt:lpstr>
      <vt:lpstr>Tecnología</vt:lpstr>
      <vt:lpstr>Despliegue</vt:lpstr>
      <vt:lpstr>Despliegue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Flor</cp:lastModifiedBy>
  <cp:revision>309</cp:revision>
  <dcterms:created xsi:type="dcterms:W3CDTF">2014-04-03T22:40:54Z</dcterms:created>
  <dcterms:modified xsi:type="dcterms:W3CDTF">2015-05-26T00:17:42Z</dcterms:modified>
</cp:coreProperties>
</file>